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themeOverride+xml" PartName="/ppt/theme/themeOverr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256" r:id="rId4"/>
    <p:sldId id="314" r:id="rId5"/>
    <p:sldId id="264" r:id="rId6"/>
    <p:sldId id="318" r:id="rId7"/>
    <p:sldId id="319" r:id="rId8"/>
    <p:sldId id="260" r:id="rId9"/>
    <p:sldId id="320" r:id="rId10"/>
    <p:sldId id="278" r:id="rId11"/>
    <p:sldId id="280" r:id="rId12"/>
    <p:sldId id="287" r:id="rId13"/>
    <p:sldId id="288" r:id="rId14"/>
    <p:sldId id="309" r:id="rId15"/>
    <p:sldId id="326" r:id="rId16"/>
    <p:sldId id="308" r:id="rId17"/>
    <p:sldId id="289" r:id="rId18"/>
    <p:sldId id="281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283" r:id="rId28"/>
    <p:sldId id="295" r:id="rId29"/>
    <p:sldId id="334" r:id="rId30"/>
    <p:sldId id="336" r:id="rId31"/>
    <p:sldId id="284" r:id="rId32"/>
    <p:sldId id="312" r:id="rId33"/>
    <p:sldId id="313" r:id="rId34"/>
    <p:sldId id="337" r:id="rId35"/>
    <p:sldId id="292" r:id="rId36"/>
    <p:sldId id="338" r:id="rId37"/>
    <p:sldId id="291" r:id="rId38"/>
    <p:sldId id="341" r:id="rId39"/>
    <p:sldId id="298" r:id="rId40"/>
    <p:sldId id="342" r:id="rId41"/>
    <p:sldId id="310" r:id="rId42"/>
    <p:sldId id="311" r:id="rId43"/>
    <p:sldId id="293" r:id="rId44"/>
    <p:sldId id="268" r:id="rId45"/>
    <p:sldId id="270" r:id="rId46"/>
    <p:sldId id="269" r:id="rId47"/>
    <p:sldId id="275" r:id="rId48"/>
    <p:sldId id="273" r:id="rId49"/>
    <p:sldId id="345" r:id="rId50"/>
    <p:sldId id="344" r:id="rId51"/>
    <p:sldId id="286" r:id="rId52"/>
    <p:sldId id="339" r:id="rId53"/>
  </p:sldIdLst>
  <p:sldSz cx="9144000" cy="6858000" type="screen4x3"/>
  <p:notesSz cx="6858000" cy="9144000"/>
  <p:custDataLst>
    <p:tags r:id="rId5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1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E9893-4C55-48FE-889E-03C3EC3FE74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86B3E9-C5EE-486C-B3C1-CDD4F7911451}">
      <dgm:prSet phldrT="[Текст]" custT="1"/>
      <dgm:spPr/>
      <dgm:t>
        <a:bodyPr/>
        <a:lstStyle/>
        <a:p>
          <a:r>
            <a:rPr lang="ru-RU" sz="1800" dirty="0" smtClean="0"/>
            <a:t>Виды визуализации</a:t>
          </a:r>
          <a:endParaRPr lang="ru-RU" sz="1800" dirty="0"/>
        </a:p>
      </dgm:t>
    </dgm:pt>
    <dgm:pt modelId="{48EA7D8D-0E2D-4CE0-AE22-B6C75EBD76FF}" type="parTrans" cxnId="{CE80FCEF-36BB-4215-BA11-9CB96153CE14}">
      <dgm:prSet/>
      <dgm:spPr/>
      <dgm:t>
        <a:bodyPr/>
        <a:lstStyle/>
        <a:p>
          <a:endParaRPr lang="ru-RU" sz="2000"/>
        </a:p>
      </dgm:t>
    </dgm:pt>
    <dgm:pt modelId="{6F109216-22B4-401B-9426-F7777F559648}" type="sibTrans" cxnId="{CE80FCEF-36BB-4215-BA11-9CB96153CE14}">
      <dgm:prSet/>
      <dgm:spPr/>
      <dgm:t>
        <a:bodyPr/>
        <a:lstStyle/>
        <a:p>
          <a:endParaRPr lang="ru-RU" sz="2000"/>
        </a:p>
      </dgm:t>
    </dgm:pt>
    <dgm:pt modelId="{B428ADEF-F243-48BA-82AC-67311D7DA8B7}">
      <dgm:prSet phldrT="[Текст]" custT="1"/>
      <dgm:spPr/>
      <dgm:t>
        <a:bodyPr/>
        <a:lstStyle/>
        <a:p>
          <a:r>
            <a:rPr lang="ru-RU" sz="1800" dirty="0" smtClean="0"/>
            <a:t>Статическая визуализация</a:t>
          </a:r>
          <a:endParaRPr lang="ru-RU" sz="1800" dirty="0"/>
        </a:p>
      </dgm:t>
    </dgm:pt>
    <dgm:pt modelId="{8CE5BB78-9EED-45B9-80B8-4B8876A0DD6B}" type="parTrans" cxnId="{FF1B35FE-0089-4D6F-B8F5-F60FE83463A3}">
      <dgm:prSet custT="1"/>
      <dgm:spPr/>
      <dgm:t>
        <a:bodyPr/>
        <a:lstStyle/>
        <a:p>
          <a:endParaRPr lang="ru-RU" sz="800"/>
        </a:p>
      </dgm:t>
    </dgm:pt>
    <dgm:pt modelId="{9FEA2AE1-680F-428C-8F0D-458827DF6D0A}" type="sibTrans" cxnId="{FF1B35FE-0089-4D6F-B8F5-F60FE83463A3}">
      <dgm:prSet/>
      <dgm:spPr/>
      <dgm:t>
        <a:bodyPr/>
        <a:lstStyle/>
        <a:p>
          <a:endParaRPr lang="ru-RU" sz="2000"/>
        </a:p>
      </dgm:t>
    </dgm:pt>
    <dgm:pt modelId="{65264532-958C-484F-9242-3795C61BAC3C}">
      <dgm:prSet phldrT="[Текст]" custT="1"/>
      <dgm:spPr/>
      <dgm:t>
        <a:bodyPr/>
        <a:lstStyle/>
        <a:p>
          <a:r>
            <a:rPr lang="ru-RU" sz="1800" dirty="0" smtClean="0"/>
            <a:t>Рисунки</a:t>
          </a:r>
          <a:endParaRPr lang="ru-RU" sz="1800" dirty="0"/>
        </a:p>
      </dgm:t>
    </dgm:pt>
    <dgm:pt modelId="{464D5078-489C-4A19-B92E-0A2BE1DEA6C8}" type="parTrans" cxnId="{50E12C7F-EAE7-4AC0-8F2F-D706FCD99A50}">
      <dgm:prSet custT="1"/>
      <dgm:spPr/>
      <dgm:t>
        <a:bodyPr/>
        <a:lstStyle/>
        <a:p>
          <a:endParaRPr lang="ru-RU" sz="600"/>
        </a:p>
      </dgm:t>
    </dgm:pt>
    <dgm:pt modelId="{462C88DE-14FA-41DE-9A8A-C297AD9F0879}" type="sibTrans" cxnId="{50E12C7F-EAE7-4AC0-8F2F-D706FCD99A50}">
      <dgm:prSet/>
      <dgm:spPr/>
      <dgm:t>
        <a:bodyPr/>
        <a:lstStyle/>
        <a:p>
          <a:endParaRPr lang="ru-RU" sz="2000"/>
        </a:p>
      </dgm:t>
    </dgm:pt>
    <dgm:pt modelId="{2C90286B-94E2-41BC-A6EB-6CFC7747B70D}">
      <dgm:prSet phldrT="[Текст]" custT="1"/>
      <dgm:spPr/>
      <dgm:t>
        <a:bodyPr/>
        <a:lstStyle/>
        <a:p>
          <a:r>
            <a:rPr lang="ru-RU" sz="1800" dirty="0" smtClean="0"/>
            <a:t>Плакаты</a:t>
          </a:r>
          <a:endParaRPr lang="ru-RU" sz="1800" dirty="0"/>
        </a:p>
      </dgm:t>
    </dgm:pt>
    <dgm:pt modelId="{3B1A3017-17C3-4E93-895F-8A11F35C64A2}" type="parTrans" cxnId="{12807ADC-3B07-498B-9D76-6A7D9883010F}">
      <dgm:prSet custT="1"/>
      <dgm:spPr/>
      <dgm:t>
        <a:bodyPr/>
        <a:lstStyle/>
        <a:p>
          <a:endParaRPr lang="ru-RU" sz="600"/>
        </a:p>
      </dgm:t>
    </dgm:pt>
    <dgm:pt modelId="{13ADE96A-5BA6-47D9-986F-1B0663F64E6A}" type="sibTrans" cxnId="{12807ADC-3B07-498B-9D76-6A7D9883010F}">
      <dgm:prSet/>
      <dgm:spPr/>
      <dgm:t>
        <a:bodyPr/>
        <a:lstStyle/>
        <a:p>
          <a:endParaRPr lang="ru-RU" sz="2000"/>
        </a:p>
      </dgm:t>
    </dgm:pt>
    <dgm:pt modelId="{B90B29C2-D518-45FD-B26C-D15234853B9B}">
      <dgm:prSet phldrT="[Текст]" custT="1"/>
      <dgm:spPr/>
      <dgm:t>
        <a:bodyPr/>
        <a:lstStyle/>
        <a:p>
          <a:r>
            <a:rPr lang="ru-RU" sz="1800" dirty="0" smtClean="0"/>
            <a:t>Динамическая визуализация</a:t>
          </a:r>
          <a:endParaRPr lang="ru-RU" sz="1800" dirty="0"/>
        </a:p>
      </dgm:t>
    </dgm:pt>
    <dgm:pt modelId="{3FA32FD6-A265-44A4-87CD-8D7582AF1050}" type="parTrans" cxnId="{044163E1-4A25-422F-81B0-55A909D92AC0}">
      <dgm:prSet custT="1"/>
      <dgm:spPr/>
      <dgm:t>
        <a:bodyPr/>
        <a:lstStyle/>
        <a:p>
          <a:endParaRPr lang="ru-RU" sz="600"/>
        </a:p>
      </dgm:t>
    </dgm:pt>
    <dgm:pt modelId="{5A382640-B7B3-459C-9B4A-44459D6614AE}" type="sibTrans" cxnId="{044163E1-4A25-422F-81B0-55A909D92AC0}">
      <dgm:prSet/>
      <dgm:spPr/>
      <dgm:t>
        <a:bodyPr/>
        <a:lstStyle/>
        <a:p>
          <a:endParaRPr lang="ru-RU" sz="2000"/>
        </a:p>
      </dgm:t>
    </dgm:pt>
    <dgm:pt modelId="{93B8C8C3-121F-40EE-8FFF-6A3780DD3C56}">
      <dgm:prSet phldrT="[Текст]" custT="1"/>
      <dgm:spPr/>
      <dgm:t>
        <a:bodyPr/>
        <a:lstStyle/>
        <a:p>
          <a:r>
            <a:rPr lang="ru-RU" sz="1800" dirty="0" smtClean="0"/>
            <a:t>Анимационные фильмы</a:t>
          </a:r>
          <a:endParaRPr lang="ru-RU" sz="1800" dirty="0"/>
        </a:p>
      </dgm:t>
    </dgm:pt>
    <dgm:pt modelId="{A7A7CA65-6A20-4798-BB58-41A328D4C305}" type="parTrans" cxnId="{45FD7521-CC82-4EE4-986B-789C3DECFCBF}">
      <dgm:prSet custT="1"/>
      <dgm:spPr/>
      <dgm:t>
        <a:bodyPr/>
        <a:lstStyle/>
        <a:p>
          <a:endParaRPr lang="ru-RU" sz="600"/>
        </a:p>
      </dgm:t>
    </dgm:pt>
    <dgm:pt modelId="{50296C15-D7B2-4A61-86FB-6BB3AA144543}" type="sibTrans" cxnId="{45FD7521-CC82-4EE4-986B-789C3DECFCBF}">
      <dgm:prSet/>
      <dgm:spPr/>
      <dgm:t>
        <a:bodyPr/>
        <a:lstStyle/>
        <a:p>
          <a:endParaRPr lang="ru-RU" sz="2000"/>
        </a:p>
      </dgm:t>
    </dgm:pt>
    <dgm:pt modelId="{18A2D326-0EB4-4904-964B-9F116B047BCB}">
      <dgm:prSet phldrT="[Текст]" custT="1"/>
      <dgm:spPr/>
      <dgm:t>
        <a:bodyPr/>
        <a:lstStyle/>
        <a:p>
          <a:r>
            <a:rPr lang="ru-RU" sz="1800" dirty="0" smtClean="0"/>
            <a:t>Схемы</a:t>
          </a:r>
          <a:endParaRPr lang="ru-RU" sz="1800" dirty="0"/>
        </a:p>
      </dgm:t>
    </dgm:pt>
    <dgm:pt modelId="{CC3530A0-5C74-4CAD-A5FD-956D08E0737C}" type="parTrans" cxnId="{B89B4EA0-9154-474C-9330-FE7D211C0C5A}">
      <dgm:prSet custT="1"/>
      <dgm:spPr/>
      <dgm:t>
        <a:bodyPr/>
        <a:lstStyle/>
        <a:p>
          <a:endParaRPr lang="ru-RU" sz="600"/>
        </a:p>
      </dgm:t>
    </dgm:pt>
    <dgm:pt modelId="{B5C04BC7-2384-4817-B25A-90A46D2EB28A}" type="sibTrans" cxnId="{B89B4EA0-9154-474C-9330-FE7D211C0C5A}">
      <dgm:prSet/>
      <dgm:spPr/>
      <dgm:t>
        <a:bodyPr/>
        <a:lstStyle/>
        <a:p>
          <a:endParaRPr lang="ru-RU" sz="2000"/>
        </a:p>
      </dgm:t>
    </dgm:pt>
    <dgm:pt modelId="{4D1FF114-0EB3-4FEA-8B20-B54485FA288B}">
      <dgm:prSet phldrT="[Текст]" custT="1"/>
      <dgm:spPr/>
      <dgm:t>
        <a:bodyPr/>
        <a:lstStyle/>
        <a:p>
          <a:r>
            <a:rPr lang="ru-RU" sz="1800" dirty="0" smtClean="0"/>
            <a:t>Таблицы</a:t>
          </a:r>
          <a:endParaRPr lang="ru-RU" sz="1800" dirty="0"/>
        </a:p>
      </dgm:t>
    </dgm:pt>
    <dgm:pt modelId="{6653D53F-01E3-4770-BF94-E2E584877520}" type="parTrans" cxnId="{F406C2C7-BA51-40EC-A27C-28D11CD98D2C}">
      <dgm:prSet custT="1"/>
      <dgm:spPr/>
      <dgm:t>
        <a:bodyPr/>
        <a:lstStyle/>
        <a:p>
          <a:endParaRPr lang="ru-RU" sz="600"/>
        </a:p>
      </dgm:t>
    </dgm:pt>
    <dgm:pt modelId="{7CDE9AC5-3DDD-4252-BDFB-B1A4385C9869}" type="sibTrans" cxnId="{F406C2C7-BA51-40EC-A27C-28D11CD98D2C}">
      <dgm:prSet/>
      <dgm:spPr/>
      <dgm:t>
        <a:bodyPr/>
        <a:lstStyle/>
        <a:p>
          <a:endParaRPr lang="ru-RU" sz="2000"/>
        </a:p>
      </dgm:t>
    </dgm:pt>
    <dgm:pt modelId="{ABD30C45-8D20-4CB0-A958-40A357F0466A}">
      <dgm:prSet phldrT="[Текст]" custT="1"/>
      <dgm:spPr/>
      <dgm:t>
        <a:bodyPr/>
        <a:lstStyle/>
        <a:p>
          <a:r>
            <a:rPr lang="ru-RU" sz="1800" dirty="0" smtClean="0"/>
            <a:t>Видео фильмы</a:t>
          </a:r>
          <a:endParaRPr lang="ru-RU" sz="1800" dirty="0"/>
        </a:p>
      </dgm:t>
    </dgm:pt>
    <dgm:pt modelId="{3EF615B0-B05E-4841-88E4-6E735BE885B8}" type="parTrans" cxnId="{933999F7-FF99-41ED-BDF7-02F8FFE46D2C}">
      <dgm:prSet custT="1"/>
      <dgm:spPr/>
      <dgm:t>
        <a:bodyPr/>
        <a:lstStyle/>
        <a:p>
          <a:endParaRPr lang="ru-RU" sz="600"/>
        </a:p>
      </dgm:t>
    </dgm:pt>
    <dgm:pt modelId="{D94BBB84-D495-41FE-BD83-3BBFAA40A910}" type="sibTrans" cxnId="{933999F7-FF99-41ED-BDF7-02F8FFE46D2C}">
      <dgm:prSet/>
      <dgm:spPr/>
      <dgm:t>
        <a:bodyPr/>
        <a:lstStyle/>
        <a:p>
          <a:endParaRPr lang="ru-RU" sz="2000"/>
        </a:p>
      </dgm:t>
    </dgm:pt>
    <dgm:pt modelId="{1F169320-3495-4414-BE66-D5DAD4A52DA5}">
      <dgm:prSet phldrT="[Текст]" custT="1"/>
      <dgm:spPr/>
      <dgm:t>
        <a:bodyPr/>
        <a:lstStyle/>
        <a:p>
          <a:r>
            <a:rPr lang="ru-RU" sz="1800" dirty="0" smtClean="0"/>
            <a:t>Смешанная визуализация</a:t>
          </a:r>
          <a:endParaRPr lang="ru-RU" sz="1800" dirty="0"/>
        </a:p>
      </dgm:t>
    </dgm:pt>
    <dgm:pt modelId="{4162532C-9B20-4B3D-8479-A1F50BC4D2F3}" type="parTrans" cxnId="{3C5306FE-6DCC-4DD9-9349-0A86C22F2D73}">
      <dgm:prSet custT="1"/>
      <dgm:spPr/>
      <dgm:t>
        <a:bodyPr/>
        <a:lstStyle/>
        <a:p>
          <a:endParaRPr lang="ru-RU" sz="800"/>
        </a:p>
      </dgm:t>
    </dgm:pt>
    <dgm:pt modelId="{411C6145-E1DA-4F23-91D7-77D9BA4CEEBE}" type="sibTrans" cxnId="{3C5306FE-6DCC-4DD9-9349-0A86C22F2D73}">
      <dgm:prSet/>
      <dgm:spPr/>
      <dgm:t>
        <a:bodyPr/>
        <a:lstStyle/>
        <a:p>
          <a:endParaRPr lang="ru-RU" sz="2000"/>
        </a:p>
      </dgm:t>
    </dgm:pt>
    <dgm:pt modelId="{98C19581-B77A-4624-AC38-2D9A9DFE0D41}">
      <dgm:prSet phldrT="[Текст]" custT="1"/>
      <dgm:spPr/>
      <dgm:t>
        <a:bodyPr/>
        <a:lstStyle/>
        <a:p>
          <a:r>
            <a:rPr lang="ru-RU" sz="1800" dirty="0" smtClean="0"/>
            <a:t>Интерактивные плакаты</a:t>
          </a:r>
          <a:endParaRPr lang="ru-RU" sz="1800" dirty="0"/>
        </a:p>
      </dgm:t>
    </dgm:pt>
    <dgm:pt modelId="{FB30D408-D665-4D16-AA69-889FA85EB075}" type="parTrans" cxnId="{7751F91D-1664-44EA-BD20-341A3F775F36}">
      <dgm:prSet custT="1"/>
      <dgm:spPr/>
      <dgm:t>
        <a:bodyPr/>
        <a:lstStyle/>
        <a:p>
          <a:endParaRPr lang="ru-RU" sz="600"/>
        </a:p>
      </dgm:t>
    </dgm:pt>
    <dgm:pt modelId="{55A0606C-DE33-4D0A-8BE9-072148039364}" type="sibTrans" cxnId="{7751F91D-1664-44EA-BD20-341A3F775F36}">
      <dgm:prSet/>
      <dgm:spPr/>
      <dgm:t>
        <a:bodyPr/>
        <a:lstStyle/>
        <a:p>
          <a:endParaRPr lang="ru-RU" sz="2000"/>
        </a:p>
      </dgm:t>
    </dgm:pt>
    <dgm:pt modelId="{EC3FFB00-3D7A-40C5-AB3D-9D1DA086623A}">
      <dgm:prSet phldrT="[Текст]" custT="1"/>
      <dgm:spPr/>
      <dgm:t>
        <a:bodyPr/>
        <a:lstStyle/>
        <a:p>
          <a:r>
            <a:rPr lang="ru-RU" sz="1800" dirty="0" smtClean="0"/>
            <a:t>Линии времени</a:t>
          </a:r>
          <a:endParaRPr lang="ru-RU" sz="1800" dirty="0"/>
        </a:p>
      </dgm:t>
    </dgm:pt>
    <dgm:pt modelId="{72031169-DCB2-4548-BF91-99E9D1B32009}" type="parTrans" cxnId="{E5EF6258-19AB-46AA-87B5-68E9E38AA9B9}">
      <dgm:prSet custT="1"/>
      <dgm:spPr/>
      <dgm:t>
        <a:bodyPr/>
        <a:lstStyle/>
        <a:p>
          <a:endParaRPr lang="ru-RU" sz="600"/>
        </a:p>
      </dgm:t>
    </dgm:pt>
    <dgm:pt modelId="{61CCD5D3-3987-4B6A-9927-9529D52E29F9}" type="sibTrans" cxnId="{E5EF6258-19AB-46AA-87B5-68E9E38AA9B9}">
      <dgm:prSet/>
      <dgm:spPr/>
      <dgm:t>
        <a:bodyPr/>
        <a:lstStyle/>
        <a:p>
          <a:endParaRPr lang="ru-RU" sz="2000"/>
        </a:p>
      </dgm:t>
    </dgm:pt>
    <dgm:pt modelId="{DBCEDDCD-3442-4EBD-9887-0C3E9F438037}" type="pres">
      <dgm:prSet presAssocID="{6C9E9893-4C55-48FE-889E-03C3EC3FE7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219153-8B4B-4CF7-A6A4-592FD6F90894}" type="pres">
      <dgm:prSet presAssocID="{B286B3E9-C5EE-486C-B3C1-CDD4F7911451}" presName="root1" presStyleCnt="0"/>
      <dgm:spPr/>
    </dgm:pt>
    <dgm:pt modelId="{ECF2B0E3-4D25-45B8-B90D-484EB22B72DC}" type="pres">
      <dgm:prSet presAssocID="{B286B3E9-C5EE-486C-B3C1-CDD4F791145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ED6DF-019C-43EE-BDFA-674FE13B8812}" type="pres">
      <dgm:prSet presAssocID="{B286B3E9-C5EE-486C-B3C1-CDD4F7911451}" presName="level2hierChild" presStyleCnt="0"/>
      <dgm:spPr/>
    </dgm:pt>
    <dgm:pt modelId="{C8242A84-AE71-438E-87A8-7D25F304BFB6}" type="pres">
      <dgm:prSet presAssocID="{8CE5BB78-9EED-45B9-80B8-4B8876A0DD6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BB563FE-33CC-452D-AE6E-80314C68E528}" type="pres">
      <dgm:prSet presAssocID="{8CE5BB78-9EED-45B9-80B8-4B8876A0DD6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CBB4A33-2924-45DE-BA7B-68731F6BEE06}" type="pres">
      <dgm:prSet presAssocID="{B428ADEF-F243-48BA-82AC-67311D7DA8B7}" presName="root2" presStyleCnt="0"/>
      <dgm:spPr/>
    </dgm:pt>
    <dgm:pt modelId="{57C8F01A-47F9-4207-8793-8C55719E5BFF}" type="pres">
      <dgm:prSet presAssocID="{B428ADEF-F243-48BA-82AC-67311D7DA8B7}" presName="LevelTwoTextNode" presStyleLbl="node2" presStyleIdx="0" presStyleCnt="3" custScaleX="145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F220F-04A3-4946-BE6B-A284DBA65383}" type="pres">
      <dgm:prSet presAssocID="{B428ADEF-F243-48BA-82AC-67311D7DA8B7}" presName="level3hierChild" presStyleCnt="0"/>
      <dgm:spPr/>
    </dgm:pt>
    <dgm:pt modelId="{E22A2D31-1FF9-416F-9640-1E3C935E7BEC}" type="pres">
      <dgm:prSet presAssocID="{464D5078-489C-4A19-B92E-0A2BE1DEA6C8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EB7DD9B8-E483-412F-8B17-BDEAFF174743}" type="pres">
      <dgm:prSet presAssocID="{464D5078-489C-4A19-B92E-0A2BE1DEA6C8}" presName="connTx" presStyleLbl="parChTrans1D3" presStyleIdx="0" presStyleCnt="8"/>
      <dgm:spPr/>
      <dgm:t>
        <a:bodyPr/>
        <a:lstStyle/>
        <a:p>
          <a:endParaRPr lang="ru-RU"/>
        </a:p>
      </dgm:t>
    </dgm:pt>
    <dgm:pt modelId="{425F5F96-E359-45E2-9F2F-237A6162F3C6}" type="pres">
      <dgm:prSet presAssocID="{65264532-958C-484F-9242-3795C61BAC3C}" presName="root2" presStyleCnt="0"/>
      <dgm:spPr/>
    </dgm:pt>
    <dgm:pt modelId="{F8181CBD-FC0E-4212-8017-539762D5E073}" type="pres">
      <dgm:prSet presAssocID="{65264532-958C-484F-9242-3795C61BAC3C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E4B68-3187-445A-9020-40F656BB8753}" type="pres">
      <dgm:prSet presAssocID="{65264532-958C-484F-9242-3795C61BAC3C}" presName="level3hierChild" presStyleCnt="0"/>
      <dgm:spPr/>
    </dgm:pt>
    <dgm:pt modelId="{31478007-D878-477F-AA65-146F3CE91DA9}" type="pres">
      <dgm:prSet presAssocID="{3B1A3017-17C3-4E93-895F-8A11F35C64A2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A0B179A4-4018-4731-B922-A8CCBE92EA36}" type="pres">
      <dgm:prSet presAssocID="{3B1A3017-17C3-4E93-895F-8A11F35C64A2}" presName="connTx" presStyleLbl="parChTrans1D3" presStyleIdx="1" presStyleCnt="8"/>
      <dgm:spPr/>
      <dgm:t>
        <a:bodyPr/>
        <a:lstStyle/>
        <a:p>
          <a:endParaRPr lang="ru-RU"/>
        </a:p>
      </dgm:t>
    </dgm:pt>
    <dgm:pt modelId="{744BF63D-3124-4374-9EBF-19C4323ECB09}" type="pres">
      <dgm:prSet presAssocID="{2C90286B-94E2-41BC-A6EB-6CFC7747B70D}" presName="root2" presStyleCnt="0"/>
      <dgm:spPr/>
    </dgm:pt>
    <dgm:pt modelId="{5D183B10-B2E1-41DF-BACB-EA1D2F851ECC}" type="pres">
      <dgm:prSet presAssocID="{2C90286B-94E2-41BC-A6EB-6CFC7747B70D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87F70-99A0-4D56-88B2-CDD63C609C5D}" type="pres">
      <dgm:prSet presAssocID="{2C90286B-94E2-41BC-A6EB-6CFC7747B70D}" presName="level3hierChild" presStyleCnt="0"/>
      <dgm:spPr/>
    </dgm:pt>
    <dgm:pt modelId="{444E404A-08AA-4528-B547-4B49EA18AA16}" type="pres">
      <dgm:prSet presAssocID="{CC3530A0-5C74-4CAD-A5FD-956D08E0737C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9FD6765F-244D-4479-BB7B-8CA2BBE354F3}" type="pres">
      <dgm:prSet presAssocID="{CC3530A0-5C74-4CAD-A5FD-956D08E0737C}" presName="connTx" presStyleLbl="parChTrans1D3" presStyleIdx="2" presStyleCnt="8"/>
      <dgm:spPr/>
      <dgm:t>
        <a:bodyPr/>
        <a:lstStyle/>
        <a:p>
          <a:endParaRPr lang="ru-RU"/>
        </a:p>
      </dgm:t>
    </dgm:pt>
    <dgm:pt modelId="{E079DFF6-8CAF-47FE-846B-03C81699D83F}" type="pres">
      <dgm:prSet presAssocID="{18A2D326-0EB4-4904-964B-9F116B047BCB}" presName="root2" presStyleCnt="0"/>
      <dgm:spPr/>
    </dgm:pt>
    <dgm:pt modelId="{1B8781D9-388A-43F2-AD4A-7284EEB526B9}" type="pres">
      <dgm:prSet presAssocID="{18A2D326-0EB4-4904-964B-9F116B047BCB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73723-51F4-40AD-93CD-B0DB0C703A36}" type="pres">
      <dgm:prSet presAssocID="{18A2D326-0EB4-4904-964B-9F116B047BCB}" presName="level3hierChild" presStyleCnt="0"/>
      <dgm:spPr/>
    </dgm:pt>
    <dgm:pt modelId="{E23769F6-A29A-4D72-B2CE-B7D786E81559}" type="pres">
      <dgm:prSet presAssocID="{6653D53F-01E3-4770-BF94-E2E5848775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55A0C9DD-38A7-4D15-8A77-B23F8DACF45E}" type="pres">
      <dgm:prSet presAssocID="{6653D53F-01E3-4770-BF94-E2E5848775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DC292D29-0E63-4642-A25F-14826B7ABE68}" type="pres">
      <dgm:prSet presAssocID="{4D1FF114-0EB3-4FEA-8B20-B54485FA288B}" presName="root2" presStyleCnt="0"/>
      <dgm:spPr/>
    </dgm:pt>
    <dgm:pt modelId="{451E5902-7407-4EFC-8D9D-D84B534CEA0B}" type="pres">
      <dgm:prSet presAssocID="{4D1FF114-0EB3-4FEA-8B20-B54485FA288B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5E4CE-C600-47A1-87D6-4C89BF999E7C}" type="pres">
      <dgm:prSet presAssocID="{4D1FF114-0EB3-4FEA-8B20-B54485FA288B}" presName="level3hierChild" presStyleCnt="0"/>
      <dgm:spPr/>
    </dgm:pt>
    <dgm:pt modelId="{77E66909-35E4-487C-9705-C3C0FD573708}" type="pres">
      <dgm:prSet presAssocID="{3FA32FD6-A265-44A4-87CD-8D7582AF105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073A721-1171-4A25-AA9F-9972C20098DF}" type="pres">
      <dgm:prSet presAssocID="{3FA32FD6-A265-44A4-87CD-8D7582AF105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67BBA2C-2209-4A72-A9BD-F7BE23209021}" type="pres">
      <dgm:prSet presAssocID="{B90B29C2-D518-45FD-B26C-D15234853B9B}" presName="root2" presStyleCnt="0"/>
      <dgm:spPr/>
    </dgm:pt>
    <dgm:pt modelId="{FED2E4DE-20F6-405F-BA96-E8A6F1F09CC0}" type="pres">
      <dgm:prSet presAssocID="{B90B29C2-D518-45FD-B26C-D15234853B9B}" presName="LevelTwoTextNode" presStyleLbl="node2" presStyleIdx="1" presStyleCnt="3" custScaleX="145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C2CD9-1A97-4610-A25A-632F95C38E0E}" type="pres">
      <dgm:prSet presAssocID="{B90B29C2-D518-45FD-B26C-D15234853B9B}" presName="level3hierChild" presStyleCnt="0"/>
      <dgm:spPr/>
    </dgm:pt>
    <dgm:pt modelId="{45E5FCD2-0329-492F-A3C9-79AD0A9BD3B6}" type="pres">
      <dgm:prSet presAssocID="{A7A7CA65-6A20-4798-BB58-41A328D4C305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A500D600-DABE-435E-8E7D-22C69E78A2DE}" type="pres">
      <dgm:prSet presAssocID="{A7A7CA65-6A20-4798-BB58-41A328D4C305}" presName="connTx" presStyleLbl="parChTrans1D3" presStyleIdx="4" presStyleCnt="8"/>
      <dgm:spPr/>
      <dgm:t>
        <a:bodyPr/>
        <a:lstStyle/>
        <a:p>
          <a:endParaRPr lang="ru-RU"/>
        </a:p>
      </dgm:t>
    </dgm:pt>
    <dgm:pt modelId="{C17B2351-8DA7-4DE8-BC07-AF4B562EE55F}" type="pres">
      <dgm:prSet presAssocID="{93B8C8C3-121F-40EE-8FFF-6A3780DD3C56}" presName="root2" presStyleCnt="0"/>
      <dgm:spPr/>
    </dgm:pt>
    <dgm:pt modelId="{464FBF40-E058-4E6A-AE76-D04D8EFC52C4}" type="pres">
      <dgm:prSet presAssocID="{93B8C8C3-121F-40EE-8FFF-6A3780DD3C56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33147-58AF-41E0-B4EF-2BE553D35A64}" type="pres">
      <dgm:prSet presAssocID="{93B8C8C3-121F-40EE-8FFF-6A3780DD3C56}" presName="level3hierChild" presStyleCnt="0"/>
      <dgm:spPr/>
    </dgm:pt>
    <dgm:pt modelId="{25639721-A3A5-45F3-967A-D97C51E0FB95}" type="pres">
      <dgm:prSet presAssocID="{3EF615B0-B05E-4841-88E4-6E735BE885B8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C6A1056A-6F19-4B98-A6FC-BF1BD2171808}" type="pres">
      <dgm:prSet presAssocID="{3EF615B0-B05E-4841-88E4-6E735BE885B8}" presName="connTx" presStyleLbl="parChTrans1D3" presStyleIdx="5" presStyleCnt="8"/>
      <dgm:spPr/>
      <dgm:t>
        <a:bodyPr/>
        <a:lstStyle/>
        <a:p>
          <a:endParaRPr lang="ru-RU"/>
        </a:p>
      </dgm:t>
    </dgm:pt>
    <dgm:pt modelId="{5069E75E-E1D2-44DC-898F-CFA557FBF6FE}" type="pres">
      <dgm:prSet presAssocID="{ABD30C45-8D20-4CB0-A958-40A357F0466A}" presName="root2" presStyleCnt="0"/>
      <dgm:spPr/>
    </dgm:pt>
    <dgm:pt modelId="{D260E39B-11F1-4BCC-9D5E-7AE7D9D1AE54}" type="pres">
      <dgm:prSet presAssocID="{ABD30C45-8D20-4CB0-A958-40A357F0466A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F4ADED-71A7-475B-9711-E926DD76F00A}" type="pres">
      <dgm:prSet presAssocID="{ABD30C45-8D20-4CB0-A958-40A357F0466A}" presName="level3hierChild" presStyleCnt="0"/>
      <dgm:spPr/>
    </dgm:pt>
    <dgm:pt modelId="{9AA63525-3CFA-410F-91DC-5C7CEE22C047}" type="pres">
      <dgm:prSet presAssocID="{4162532C-9B20-4B3D-8479-A1F50BC4D2F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9F9D7E9-68C0-47F4-881B-4429A4E0283A}" type="pres">
      <dgm:prSet presAssocID="{4162532C-9B20-4B3D-8479-A1F50BC4D2F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8D68D98-D383-4CD9-A493-50C9113B89F2}" type="pres">
      <dgm:prSet presAssocID="{1F169320-3495-4414-BE66-D5DAD4A52DA5}" presName="root2" presStyleCnt="0"/>
      <dgm:spPr/>
    </dgm:pt>
    <dgm:pt modelId="{6F2377DF-81AC-42E3-99D3-EC5467C1A541}" type="pres">
      <dgm:prSet presAssocID="{1F169320-3495-4414-BE66-D5DAD4A52DA5}" presName="LevelTwoTextNode" presStyleLbl="node2" presStyleIdx="2" presStyleCnt="3" custScaleX="145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261F1-674B-4E3B-9066-532C0D842EA6}" type="pres">
      <dgm:prSet presAssocID="{1F169320-3495-4414-BE66-D5DAD4A52DA5}" presName="level3hierChild" presStyleCnt="0"/>
      <dgm:spPr/>
    </dgm:pt>
    <dgm:pt modelId="{C0E12B17-2FE7-49E3-A88D-99EC756F1959}" type="pres">
      <dgm:prSet presAssocID="{FB30D408-D665-4D16-AA69-889FA85EB075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0B38B681-EF47-435F-A97D-E2DDA41AA7AD}" type="pres">
      <dgm:prSet presAssocID="{FB30D408-D665-4D16-AA69-889FA85EB075}" presName="connTx" presStyleLbl="parChTrans1D3" presStyleIdx="6" presStyleCnt="8"/>
      <dgm:spPr/>
      <dgm:t>
        <a:bodyPr/>
        <a:lstStyle/>
        <a:p>
          <a:endParaRPr lang="ru-RU"/>
        </a:p>
      </dgm:t>
    </dgm:pt>
    <dgm:pt modelId="{8B219E4D-36E4-4DB5-AA63-A8EDE50E6247}" type="pres">
      <dgm:prSet presAssocID="{98C19581-B77A-4624-AC38-2D9A9DFE0D41}" presName="root2" presStyleCnt="0"/>
      <dgm:spPr/>
    </dgm:pt>
    <dgm:pt modelId="{4B6F6BD1-A84A-4A5A-8D9D-1F56754DB79E}" type="pres">
      <dgm:prSet presAssocID="{98C19581-B77A-4624-AC38-2D9A9DFE0D41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875CC-B3C5-4D9D-8D19-F229DB5C3E10}" type="pres">
      <dgm:prSet presAssocID="{98C19581-B77A-4624-AC38-2D9A9DFE0D41}" presName="level3hierChild" presStyleCnt="0"/>
      <dgm:spPr/>
    </dgm:pt>
    <dgm:pt modelId="{C9FCC48B-B419-4A97-88DE-A51E535CA206}" type="pres">
      <dgm:prSet presAssocID="{72031169-DCB2-4548-BF91-99E9D1B32009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735B454E-79C9-48A9-BC43-BC2BCF897EAA}" type="pres">
      <dgm:prSet presAssocID="{72031169-DCB2-4548-BF91-99E9D1B32009}" presName="connTx" presStyleLbl="parChTrans1D3" presStyleIdx="7" presStyleCnt="8"/>
      <dgm:spPr/>
      <dgm:t>
        <a:bodyPr/>
        <a:lstStyle/>
        <a:p>
          <a:endParaRPr lang="ru-RU"/>
        </a:p>
      </dgm:t>
    </dgm:pt>
    <dgm:pt modelId="{6A3AB716-0750-435A-BC53-4E0EE265732D}" type="pres">
      <dgm:prSet presAssocID="{EC3FFB00-3D7A-40C5-AB3D-9D1DA086623A}" presName="root2" presStyleCnt="0"/>
      <dgm:spPr/>
    </dgm:pt>
    <dgm:pt modelId="{17FB5D38-C3BB-4A38-8BD0-43B54B724EF6}" type="pres">
      <dgm:prSet presAssocID="{EC3FFB00-3D7A-40C5-AB3D-9D1DA086623A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23FC4-EDA3-4028-9497-ADDAA3F08616}" type="pres">
      <dgm:prSet presAssocID="{EC3FFB00-3D7A-40C5-AB3D-9D1DA086623A}" presName="level3hierChild" presStyleCnt="0"/>
      <dgm:spPr/>
    </dgm:pt>
  </dgm:ptLst>
  <dgm:cxnLst>
    <dgm:cxn modelId="{CE80FCEF-36BB-4215-BA11-9CB96153CE14}" srcId="{6C9E9893-4C55-48FE-889E-03C3EC3FE74A}" destId="{B286B3E9-C5EE-486C-B3C1-CDD4F7911451}" srcOrd="0" destOrd="0" parTransId="{48EA7D8D-0E2D-4CE0-AE22-B6C75EBD76FF}" sibTransId="{6F109216-22B4-401B-9426-F7777F559648}"/>
    <dgm:cxn modelId="{12807ADC-3B07-498B-9D76-6A7D9883010F}" srcId="{B428ADEF-F243-48BA-82AC-67311D7DA8B7}" destId="{2C90286B-94E2-41BC-A6EB-6CFC7747B70D}" srcOrd="1" destOrd="0" parTransId="{3B1A3017-17C3-4E93-895F-8A11F35C64A2}" sibTransId="{13ADE96A-5BA6-47D9-986F-1B0663F64E6A}"/>
    <dgm:cxn modelId="{20033B45-27BB-49FA-955C-6606B3EABA55}" type="presOf" srcId="{8CE5BB78-9EED-45B9-80B8-4B8876A0DD6B}" destId="{EBB563FE-33CC-452D-AE6E-80314C68E528}" srcOrd="1" destOrd="0" presId="urn:microsoft.com/office/officeart/2005/8/layout/hierarchy2"/>
    <dgm:cxn modelId="{0C7C0654-8871-4899-80B5-A18E09E8C378}" type="presOf" srcId="{B428ADEF-F243-48BA-82AC-67311D7DA8B7}" destId="{57C8F01A-47F9-4207-8793-8C55719E5BFF}" srcOrd="0" destOrd="0" presId="urn:microsoft.com/office/officeart/2005/8/layout/hierarchy2"/>
    <dgm:cxn modelId="{1443CB28-9B5E-4A74-BC52-DF756026C927}" type="presOf" srcId="{A7A7CA65-6A20-4798-BB58-41A328D4C305}" destId="{45E5FCD2-0329-492F-A3C9-79AD0A9BD3B6}" srcOrd="0" destOrd="0" presId="urn:microsoft.com/office/officeart/2005/8/layout/hierarchy2"/>
    <dgm:cxn modelId="{CD209B89-5E82-4164-A2BB-B7BC371BB79A}" type="presOf" srcId="{72031169-DCB2-4548-BF91-99E9D1B32009}" destId="{C9FCC48B-B419-4A97-88DE-A51E535CA206}" srcOrd="0" destOrd="0" presId="urn:microsoft.com/office/officeart/2005/8/layout/hierarchy2"/>
    <dgm:cxn modelId="{90BB0047-EFFA-46C7-9C29-3549F8770D57}" type="presOf" srcId="{FB30D408-D665-4D16-AA69-889FA85EB075}" destId="{C0E12B17-2FE7-49E3-A88D-99EC756F1959}" srcOrd="0" destOrd="0" presId="urn:microsoft.com/office/officeart/2005/8/layout/hierarchy2"/>
    <dgm:cxn modelId="{933999F7-FF99-41ED-BDF7-02F8FFE46D2C}" srcId="{B90B29C2-D518-45FD-B26C-D15234853B9B}" destId="{ABD30C45-8D20-4CB0-A958-40A357F0466A}" srcOrd="1" destOrd="0" parTransId="{3EF615B0-B05E-4841-88E4-6E735BE885B8}" sibTransId="{D94BBB84-D495-41FE-BD83-3BBFAA40A910}"/>
    <dgm:cxn modelId="{E8D16BD4-A69F-4F26-8BCA-225ACF8B4F0C}" type="presOf" srcId="{B286B3E9-C5EE-486C-B3C1-CDD4F7911451}" destId="{ECF2B0E3-4D25-45B8-B90D-484EB22B72DC}" srcOrd="0" destOrd="0" presId="urn:microsoft.com/office/officeart/2005/8/layout/hierarchy2"/>
    <dgm:cxn modelId="{DABE5122-F522-40F1-B19A-A36BEC59B731}" type="presOf" srcId="{72031169-DCB2-4548-BF91-99E9D1B32009}" destId="{735B454E-79C9-48A9-BC43-BC2BCF897EAA}" srcOrd="1" destOrd="0" presId="urn:microsoft.com/office/officeart/2005/8/layout/hierarchy2"/>
    <dgm:cxn modelId="{842FB229-6630-4B7F-A30F-E29C76131F58}" type="presOf" srcId="{4D1FF114-0EB3-4FEA-8B20-B54485FA288B}" destId="{451E5902-7407-4EFC-8D9D-D84B534CEA0B}" srcOrd="0" destOrd="0" presId="urn:microsoft.com/office/officeart/2005/8/layout/hierarchy2"/>
    <dgm:cxn modelId="{B89B4EA0-9154-474C-9330-FE7D211C0C5A}" srcId="{B428ADEF-F243-48BA-82AC-67311D7DA8B7}" destId="{18A2D326-0EB4-4904-964B-9F116B047BCB}" srcOrd="2" destOrd="0" parTransId="{CC3530A0-5C74-4CAD-A5FD-956D08E0737C}" sibTransId="{B5C04BC7-2384-4817-B25A-90A46D2EB28A}"/>
    <dgm:cxn modelId="{9B52A3C0-3370-42CA-B781-1447734ED036}" type="presOf" srcId="{6C9E9893-4C55-48FE-889E-03C3EC3FE74A}" destId="{DBCEDDCD-3442-4EBD-9887-0C3E9F438037}" srcOrd="0" destOrd="0" presId="urn:microsoft.com/office/officeart/2005/8/layout/hierarchy2"/>
    <dgm:cxn modelId="{66E8A5FC-502A-4EFD-97C9-1A07AAB04702}" type="presOf" srcId="{3B1A3017-17C3-4E93-895F-8A11F35C64A2}" destId="{A0B179A4-4018-4731-B922-A8CCBE92EA36}" srcOrd="1" destOrd="0" presId="urn:microsoft.com/office/officeart/2005/8/layout/hierarchy2"/>
    <dgm:cxn modelId="{2103C411-E8F0-46CF-B147-3FEB02E4E80A}" type="presOf" srcId="{93B8C8C3-121F-40EE-8FFF-6A3780DD3C56}" destId="{464FBF40-E058-4E6A-AE76-D04D8EFC52C4}" srcOrd="0" destOrd="0" presId="urn:microsoft.com/office/officeart/2005/8/layout/hierarchy2"/>
    <dgm:cxn modelId="{E5EF6258-19AB-46AA-87B5-68E9E38AA9B9}" srcId="{1F169320-3495-4414-BE66-D5DAD4A52DA5}" destId="{EC3FFB00-3D7A-40C5-AB3D-9D1DA086623A}" srcOrd="1" destOrd="0" parTransId="{72031169-DCB2-4548-BF91-99E9D1B32009}" sibTransId="{61CCD5D3-3987-4B6A-9927-9529D52E29F9}"/>
    <dgm:cxn modelId="{3C5306FE-6DCC-4DD9-9349-0A86C22F2D73}" srcId="{B286B3E9-C5EE-486C-B3C1-CDD4F7911451}" destId="{1F169320-3495-4414-BE66-D5DAD4A52DA5}" srcOrd="2" destOrd="0" parTransId="{4162532C-9B20-4B3D-8479-A1F50BC4D2F3}" sibTransId="{411C6145-E1DA-4F23-91D7-77D9BA4CEEBE}"/>
    <dgm:cxn modelId="{01B79F9D-CAD2-490A-9CCF-2C6D11A28511}" type="presOf" srcId="{3FA32FD6-A265-44A4-87CD-8D7582AF1050}" destId="{77E66909-35E4-487C-9705-C3C0FD573708}" srcOrd="0" destOrd="0" presId="urn:microsoft.com/office/officeart/2005/8/layout/hierarchy2"/>
    <dgm:cxn modelId="{5B0DF5CD-CCA1-4D6C-8298-069433A3168F}" type="presOf" srcId="{EC3FFB00-3D7A-40C5-AB3D-9D1DA086623A}" destId="{17FB5D38-C3BB-4A38-8BD0-43B54B724EF6}" srcOrd="0" destOrd="0" presId="urn:microsoft.com/office/officeart/2005/8/layout/hierarchy2"/>
    <dgm:cxn modelId="{469A1FE7-B436-40BE-BB49-B404C8528FDB}" type="presOf" srcId="{464D5078-489C-4A19-B92E-0A2BE1DEA6C8}" destId="{E22A2D31-1FF9-416F-9640-1E3C935E7BEC}" srcOrd="0" destOrd="0" presId="urn:microsoft.com/office/officeart/2005/8/layout/hierarchy2"/>
    <dgm:cxn modelId="{F984E2C8-B7F5-4E54-B6E1-0AA7FC7AD00A}" type="presOf" srcId="{CC3530A0-5C74-4CAD-A5FD-956D08E0737C}" destId="{444E404A-08AA-4528-B547-4B49EA18AA16}" srcOrd="0" destOrd="0" presId="urn:microsoft.com/office/officeart/2005/8/layout/hierarchy2"/>
    <dgm:cxn modelId="{1264B94F-F163-4975-9F5F-DF9B30D5C19F}" type="presOf" srcId="{A7A7CA65-6A20-4798-BB58-41A328D4C305}" destId="{A500D600-DABE-435E-8E7D-22C69E78A2DE}" srcOrd="1" destOrd="0" presId="urn:microsoft.com/office/officeart/2005/8/layout/hierarchy2"/>
    <dgm:cxn modelId="{FF1B35FE-0089-4D6F-B8F5-F60FE83463A3}" srcId="{B286B3E9-C5EE-486C-B3C1-CDD4F7911451}" destId="{B428ADEF-F243-48BA-82AC-67311D7DA8B7}" srcOrd="0" destOrd="0" parTransId="{8CE5BB78-9EED-45B9-80B8-4B8876A0DD6B}" sibTransId="{9FEA2AE1-680F-428C-8F0D-458827DF6D0A}"/>
    <dgm:cxn modelId="{20895935-85EE-4A10-98BF-3644B8D259E8}" type="presOf" srcId="{8CE5BB78-9EED-45B9-80B8-4B8876A0DD6B}" destId="{C8242A84-AE71-438E-87A8-7D25F304BFB6}" srcOrd="0" destOrd="0" presId="urn:microsoft.com/office/officeart/2005/8/layout/hierarchy2"/>
    <dgm:cxn modelId="{DEFF3BD6-B157-47DE-9CAB-B394D85A1E83}" type="presOf" srcId="{6653D53F-01E3-4770-BF94-E2E584877520}" destId="{E23769F6-A29A-4D72-B2CE-B7D786E81559}" srcOrd="0" destOrd="0" presId="urn:microsoft.com/office/officeart/2005/8/layout/hierarchy2"/>
    <dgm:cxn modelId="{21B0548D-3EEC-4C47-8E55-FEA820FCC5F8}" type="presOf" srcId="{4162532C-9B20-4B3D-8479-A1F50BC4D2F3}" destId="{E9F9D7E9-68C0-47F4-881B-4429A4E0283A}" srcOrd="1" destOrd="0" presId="urn:microsoft.com/office/officeart/2005/8/layout/hierarchy2"/>
    <dgm:cxn modelId="{D712EE7D-3C40-4278-B6EC-5FE0E3DF2FB6}" type="presOf" srcId="{18A2D326-0EB4-4904-964B-9F116B047BCB}" destId="{1B8781D9-388A-43F2-AD4A-7284EEB526B9}" srcOrd="0" destOrd="0" presId="urn:microsoft.com/office/officeart/2005/8/layout/hierarchy2"/>
    <dgm:cxn modelId="{83A207D0-8F34-4B66-9BA5-7CF4B69334AA}" type="presOf" srcId="{464D5078-489C-4A19-B92E-0A2BE1DEA6C8}" destId="{EB7DD9B8-E483-412F-8B17-BDEAFF174743}" srcOrd="1" destOrd="0" presId="urn:microsoft.com/office/officeart/2005/8/layout/hierarchy2"/>
    <dgm:cxn modelId="{F406C2C7-BA51-40EC-A27C-28D11CD98D2C}" srcId="{B428ADEF-F243-48BA-82AC-67311D7DA8B7}" destId="{4D1FF114-0EB3-4FEA-8B20-B54485FA288B}" srcOrd="3" destOrd="0" parTransId="{6653D53F-01E3-4770-BF94-E2E584877520}" sibTransId="{7CDE9AC5-3DDD-4252-BDFB-B1A4385C9869}"/>
    <dgm:cxn modelId="{0ED881F2-9C83-4165-B7C1-769A43306A7C}" type="presOf" srcId="{FB30D408-D665-4D16-AA69-889FA85EB075}" destId="{0B38B681-EF47-435F-A97D-E2DDA41AA7AD}" srcOrd="1" destOrd="0" presId="urn:microsoft.com/office/officeart/2005/8/layout/hierarchy2"/>
    <dgm:cxn modelId="{50E12C7F-EAE7-4AC0-8F2F-D706FCD99A50}" srcId="{B428ADEF-F243-48BA-82AC-67311D7DA8B7}" destId="{65264532-958C-484F-9242-3795C61BAC3C}" srcOrd="0" destOrd="0" parTransId="{464D5078-489C-4A19-B92E-0A2BE1DEA6C8}" sibTransId="{462C88DE-14FA-41DE-9A8A-C297AD9F0879}"/>
    <dgm:cxn modelId="{A6DF7CF9-3F18-4CF3-9555-9FDE323107B9}" type="presOf" srcId="{98C19581-B77A-4624-AC38-2D9A9DFE0D41}" destId="{4B6F6BD1-A84A-4A5A-8D9D-1F56754DB79E}" srcOrd="0" destOrd="0" presId="urn:microsoft.com/office/officeart/2005/8/layout/hierarchy2"/>
    <dgm:cxn modelId="{B82CBFD4-FB4E-4A2A-9F99-F361BD5D7493}" type="presOf" srcId="{B90B29C2-D518-45FD-B26C-D15234853B9B}" destId="{FED2E4DE-20F6-405F-BA96-E8A6F1F09CC0}" srcOrd="0" destOrd="0" presId="urn:microsoft.com/office/officeart/2005/8/layout/hierarchy2"/>
    <dgm:cxn modelId="{3FF09239-606E-46ED-BDA0-D3115CF8F7EB}" type="presOf" srcId="{3FA32FD6-A265-44A4-87CD-8D7582AF1050}" destId="{3073A721-1171-4A25-AA9F-9972C20098DF}" srcOrd="1" destOrd="0" presId="urn:microsoft.com/office/officeart/2005/8/layout/hierarchy2"/>
    <dgm:cxn modelId="{54AE44C7-B4CB-41F7-A388-30E50928A042}" type="presOf" srcId="{65264532-958C-484F-9242-3795C61BAC3C}" destId="{F8181CBD-FC0E-4212-8017-539762D5E073}" srcOrd="0" destOrd="0" presId="urn:microsoft.com/office/officeart/2005/8/layout/hierarchy2"/>
    <dgm:cxn modelId="{0AC6F1F7-E02F-47C0-ABB9-03CC91FCAF78}" type="presOf" srcId="{6653D53F-01E3-4770-BF94-E2E584877520}" destId="{55A0C9DD-38A7-4D15-8A77-B23F8DACF45E}" srcOrd="1" destOrd="0" presId="urn:microsoft.com/office/officeart/2005/8/layout/hierarchy2"/>
    <dgm:cxn modelId="{044163E1-4A25-422F-81B0-55A909D92AC0}" srcId="{B286B3E9-C5EE-486C-B3C1-CDD4F7911451}" destId="{B90B29C2-D518-45FD-B26C-D15234853B9B}" srcOrd="1" destOrd="0" parTransId="{3FA32FD6-A265-44A4-87CD-8D7582AF1050}" sibTransId="{5A382640-B7B3-459C-9B4A-44459D6614AE}"/>
    <dgm:cxn modelId="{9429309C-0507-4270-9C7E-D3682F4AEB35}" type="presOf" srcId="{CC3530A0-5C74-4CAD-A5FD-956D08E0737C}" destId="{9FD6765F-244D-4479-BB7B-8CA2BBE354F3}" srcOrd="1" destOrd="0" presId="urn:microsoft.com/office/officeart/2005/8/layout/hierarchy2"/>
    <dgm:cxn modelId="{8E81287B-1B10-4F88-B203-85F2916337C6}" type="presOf" srcId="{3B1A3017-17C3-4E93-895F-8A11F35C64A2}" destId="{31478007-D878-477F-AA65-146F3CE91DA9}" srcOrd="0" destOrd="0" presId="urn:microsoft.com/office/officeart/2005/8/layout/hierarchy2"/>
    <dgm:cxn modelId="{BE6421C7-93FF-416F-93FA-960BF1861EDD}" type="presOf" srcId="{2C90286B-94E2-41BC-A6EB-6CFC7747B70D}" destId="{5D183B10-B2E1-41DF-BACB-EA1D2F851ECC}" srcOrd="0" destOrd="0" presId="urn:microsoft.com/office/officeart/2005/8/layout/hierarchy2"/>
    <dgm:cxn modelId="{45FD7521-CC82-4EE4-986B-789C3DECFCBF}" srcId="{B90B29C2-D518-45FD-B26C-D15234853B9B}" destId="{93B8C8C3-121F-40EE-8FFF-6A3780DD3C56}" srcOrd="0" destOrd="0" parTransId="{A7A7CA65-6A20-4798-BB58-41A328D4C305}" sibTransId="{50296C15-D7B2-4A61-86FB-6BB3AA144543}"/>
    <dgm:cxn modelId="{7751F91D-1664-44EA-BD20-341A3F775F36}" srcId="{1F169320-3495-4414-BE66-D5DAD4A52DA5}" destId="{98C19581-B77A-4624-AC38-2D9A9DFE0D41}" srcOrd="0" destOrd="0" parTransId="{FB30D408-D665-4D16-AA69-889FA85EB075}" sibTransId="{55A0606C-DE33-4D0A-8BE9-072148039364}"/>
    <dgm:cxn modelId="{17155425-4759-47BC-A430-B0A410398DEE}" type="presOf" srcId="{3EF615B0-B05E-4841-88E4-6E735BE885B8}" destId="{25639721-A3A5-45F3-967A-D97C51E0FB95}" srcOrd="0" destOrd="0" presId="urn:microsoft.com/office/officeart/2005/8/layout/hierarchy2"/>
    <dgm:cxn modelId="{1F01CC8F-840E-42CE-A7AE-A99F9A0283DC}" type="presOf" srcId="{3EF615B0-B05E-4841-88E4-6E735BE885B8}" destId="{C6A1056A-6F19-4B98-A6FC-BF1BD2171808}" srcOrd="1" destOrd="0" presId="urn:microsoft.com/office/officeart/2005/8/layout/hierarchy2"/>
    <dgm:cxn modelId="{D24DE853-42C0-4ACD-960B-848D503E5C8F}" type="presOf" srcId="{4162532C-9B20-4B3D-8479-A1F50BC4D2F3}" destId="{9AA63525-3CFA-410F-91DC-5C7CEE22C047}" srcOrd="0" destOrd="0" presId="urn:microsoft.com/office/officeart/2005/8/layout/hierarchy2"/>
    <dgm:cxn modelId="{121BDEB7-E9FE-4D05-86A5-2AED20ECC10A}" type="presOf" srcId="{ABD30C45-8D20-4CB0-A958-40A357F0466A}" destId="{D260E39B-11F1-4BCC-9D5E-7AE7D9D1AE54}" srcOrd="0" destOrd="0" presId="urn:microsoft.com/office/officeart/2005/8/layout/hierarchy2"/>
    <dgm:cxn modelId="{1B04FA53-4C21-4A9B-A215-A37A14EAC3DA}" type="presOf" srcId="{1F169320-3495-4414-BE66-D5DAD4A52DA5}" destId="{6F2377DF-81AC-42E3-99D3-EC5467C1A541}" srcOrd="0" destOrd="0" presId="urn:microsoft.com/office/officeart/2005/8/layout/hierarchy2"/>
    <dgm:cxn modelId="{DB1F9082-42EB-4476-8626-1E51687B5683}" type="presParOf" srcId="{DBCEDDCD-3442-4EBD-9887-0C3E9F438037}" destId="{10219153-8B4B-4CF7-A6A4-592FD6F90894}" srcOrd="0" destOrd="0" presId="urn:microsoft.com/office/officeart/2005/8/layout/hierarchy2"/>
    <dgm:cxn modelId="{5865E99E-BBC4-4E30-B9AB-766466815E8A}" type="presParOf" srcId="{10219153-8B4B-4CF7-A6A4-592FD6F90894}" destId="{ECF2B0E3-4D25-45B8-B90D-484EB22B72DC}" srcOrd="0" destOrd="0" presId="urn:microsoft.com/office/officeart/2005/8/layout/hierarchy2"/>
    <dgm:cxn modelId="{2D56F40C-23D7-496D-BF70-E7917779D08D}" type="presParOf" srcId="{10219153-8B4B-4CF7-A6A4-592FD6F90894}" destId="{306ED6DF-019C-43EE-BDFA-674FE13B8812}" srcOrd="1" destOrd="0" presId="urn:microsoft.com/office/officeart/2005/8/layout/hierarchy2"/>
    <dgm:cxn modelId="{B6CED1B1-7031-4F65-89EE-54B6D6E7FE16}" type="presParOf" srcId="{306ED6DF-019C-43EE-BDFA-674FE13B8812}" destId="{C8242A84-AE71-438E-87A8-7D25F304BFB6}" srcOrd="0" destOrd="0" presId="urn:microsoft.com/office/officeart/2005/8/layout/hierarchy2"/>
    <dgm:cxn modelId="{240E9124-01EF-4EAA-AA86-4E91666654B9}" type="presParOf" srcId="{C8242A84-AE71-438E-87A8-7D25F304BFB6}" destId="{EBB563FE-33CC-452D-AE6E-80314C68E528}" srcOrd="0" destOrd="0" presId="urn:microsoft.com/office/officeart/2005/8/layout/hierarchy2"/>
    <dgm:cxn modelId="{4369A954-11DD-49ED-A90F-5E1ACA529337}" type="presParOf" srcId="{306ED6DF-019C-43EE-BDFA-674FE13B8812}" destId="{6CBB4A33-2924-45DE-BA7B-68731F6BEE06}" srcOrd="1" destOrd="0" presId="urn:microsoft.com/office/officeart/2005/8/layout/hierarchy2"/>
    <dgm:cxn modelId="{BEE106FD-6836-4313-9ACF-9B7486FD24B2}" type="presParOf" srcId="{6CBB4A33-2924-45DE-BA7B-68731F6BEE06}" destId="{57C8F01A-47F9-4207-8793-8C55719E5BFF}" srcOrd="0" destOrd="0" presId="urn:microsoft.com/office/officeart/2005/8/layout/hierarchy2"/>
    <dgm:cxn modelId="{5D7B2776-8BFB-457F-96CE-F8495BE0BCF6}" type="presParOf" srcId="{6CBB4A33-2924-45DE-BA7B-68731F6BEE06}" destId="{31EF220F-04A3-4946-BE6B-A284DBA65383}" srcOrd="1" destOrd="0" presId="urn:microsoft.com/office/officeart/2005/8/layout/hierarchy2"/>
    <dgm:cxn modelId="{530C4EF6-4F5B-4D2D-84AF-0D9B01485FBD}" type="presParOf" srcId="{31EF220F-04A3-4946-BE6B-A284DBA65383}" destId="{E22A2D31-1FF9-416F-9640-1E3C935E7BEC}" srcOrd="0" destOrd="0" presId="urn:microsoft.com/office/officeart/2005/8/layout/hierarchy2"/>
    <dgm:cxn modelId="{09730DB9-1820-4D58-A665-B3490651B277}" type="presParOf" srcId="{E22A2D31-1FF9-416F-9640-1E3C935E7BEC}" destId="{EB7DD9B8-E483-412F-8B17-BDEAFF174743}" srcOrd="0" destOrd="0" presId="urn:microsoft.com/office/officeart/2005/8/layout/hierarchy2"/>
    <dgm:cxn modelId="{2098E5D3-8512-4826-86F9-42B7096E9103}" type="presParOf" srcId="{31EF220F-04A3-4946-BE6B-A284DBA65383}" destId="{425F5F96-E359-45E2-9F2F-237A6162F3C6}" srcOrd="1" destOrd="0" presId="urn:microsoft.com/office/officeart/2005/8/layout/hierarchy2"/>
    <dgm:cxn modelId="{FFFACC4C-C3F0-4391-8A47-D47C2099CC82}" type="presParOf" srcId="{425F5F96-E359-45E2-9F2F-237A6162F3C6}" destId="{F8181CBD-FC0E-4212-8017-539762D5E073}" srcOrd="0" destOrd="0" presId="urn:microsoft.com/office/officeart/2005/8/layout/hierarchy2"/>
    <dgm:cxn modelId="{F329151A-D29E-456F-B3C7-1AA7999022F1}" type="presParOf" srcId="{425F5F96-E359-45E2-9F2F-237A6162F3C6}" destId="{8C3E4B68-3187-445A-9020-40F656BB8753}" srcOrd="1" destOrd="0" presId="urn:microsoft.com/office/officeart/2005/8/layout/hierarchy2"/>
    <dgm:cxn modelId="{73E84CEA-A545-44B6-84FB-AC0C56F35F16}" type="presParOf" srcId="{31EF220F-04A3-4946-BE6B-A284DBA65383}" destId="{31478007-D878-477F-AA65-146F3CE91DA9}" srcOrd="2" destOrd="0" presId="urn:microsoft.com/office/officeart/2005/8/layout/hierarchy2"/>
    <dgm:cxn modelId="{2964E052-6930-428E-94EB-794D9C129C4C}" type="presParOf" srcId="{31478007-D878-477F-AA65-146F3CE91DA9}" destId="{A0B179A4-4018-4731-B922-A8CCBE92EA36}" srcOrd="0" destOrd="0" presId="urn:microsoft.com/office/officeart/2005/8/layout/hierarchy2"/>
    <dgm:cxn modelId="{030685BE-AEC2-4F9A-97F3-23350B2DF41F}" type="presParOf" srcId="{31EF220F-04A3-4946-BE6B-A284DBA65383}" destId="{744BF63D-3124-4374-9EBF-19C4323ECB09}" srcOrd="3" destOrd="0" presId="urn:microsoft.com/office/officeart/2005/8/layout/hierarchy2"/>
    <dgm:cxn modelId="{65177DBC-018E-4BCA-AB72-62FC3BAD4B1E}" type="presParOf" srcId="{744BF63D-3124-4374-9EBF-19C4323ECB09}" destId="{5D183B10-B2E1-41DF-BACB-EA1D2F851ECC}" srcOrd="0" destOrd="0" presId="urn:microsoft.com/office/officeart/2005/8/layout/hierarchy2"/>
    <dgm:cxn modelId="{005E46F5-9D09-4CAC-A2E6-777D9CE76962}" type="presParOf" srcId="{744BF63D-3124-4374-9EBF-19C4323ECB09}" destId="{CE987F70-99A0-4D56-88B2-CDD63C609C5D}" srcOrd="1" destOrd="0" presId="urn:microsoft.com/office/officeart/2005/8/layout/hierarchy2"/>
    <dgm:cxn modelId="{C7D0E2C0-FA34-439F-B188-74C1B6908FCD}" type="presParOf" srcId="{31EF220F-04A3-4946-BE6B-A284DBA65383}" destId="{444E404A-08AA-4528-B547-4B49EA18AA16}" srcOrd="4" destOrd="0" presId="urn:microsoft.com/office/officeart/2005/8/layout/hierarchy2"/>
    <dgm:cxn modelId="{A165885B-D3D6-41A7-9FA9-923A1A887B69}" type="presParOf" srcId="{444E404A-08AA-4528-B547-4B49EA18AA16}" destId="{9FD6765F-244D-4479-BB7B-8CA2BBE354F3}" srcOrd="0" destOrd="0" presId="urn:microsoft.com/office/officeart/2005/8/layout/hierarchy2"/>
    <dgm:cxn modelId="{1376ED4C-91D2-41E7-B09B-109B034FD347}" type="presParOf" srcId="{31EF220F-04A3-4946-BE6B-A284DBA65383}" destId="{E079DFF6-8CAF-47FE-846B-03C81699D83F}" srcOrd="5" destOrd="0" presId="urn:microsoft.com/office/officeart/2005/8/layout/hierarchy2"/>
    <dgm:cxn modelId="{67267EC1-0076-48DC-AFFB-B94FB07A08D9}" type="presParOf" srcId="{E079DFF6-8CAF-47FE-846B-03C81699D83F}" destId="{1B8781D9-388A-43F2-AD4A-7284EEB526B9}" srcOrd="0" destOrd="0" presId="urn:microsoft.com/office/officeart/2005/8/layout/hierarchy2"/>
    <dgm:cxn modelId="{672CFF6E-F9B1-4F7A-A885-BA6DA7DD0175}" type="presParOf" srcId="{E079DFF6-8CAF-47FE-846B-03C81699D83F}" destId="{8AD73723-51F4-40AD-93CD-B0DB0C703A36}" srcOrd="1" destOrd="0" presId="urn:microsoft.com/office/officeart/2005/8/layout/hierarchy2"/>
    <dgm:cxn modelId="{A877942A-1A2B-43E5-8E6A-F19F53E4D3FD}" type="presParOf" srcId="{31EF220F-04A3-4946-BE6B-A284DBA65383}" destId="{E23769F6-A29A-4D72-B2CE-B7D786E81559}" srcOrd="6" destOrd="0" presId="urn:microsoft.com/office/officeart/2005/8/layout/hierarchy2"/>
    <dgm:cxn modelId="{4314B74C-E920-42B3-B8F6-BFD58BB909B4}" type="presParOf" srcId="{E23769F6-A29A-4D72-B2CE-B7D786E81559}" destId="{55A0C9DD-38A7-4D15-8A77-B23F8DACF45E}" srcOrd="0" destOrd="0" presId="urn:microsoft.com/office/officeart/2005/8/layout/hierarchy2"/>
    <dgm:cxn modelId="{53C8C472-205C-4557-A1D0-02D57A95F721}" type="presParOf" srcId="{31EF220F-04A3-4946-BE6B-A284DBA65383}" destId="{DC292D29-0E63-4642-A25F-14826B7ABE68}" srcOrd="7" destOrd="0" presId="urn:microsoft.com/office/officeart/2005/8/layout/hierarchy2"/>
    <dgm:cxn modelId="{7613E9CE-B61D-44A9-A4BF-AE868B222B56}" type="presParOf" srcId="{DC292D29-0E63-4642-A25F-14826B7ABE68}" destId="{451E5902-7407-4EFC-8D9D-D84B534CEA0B}" srcOrd="0" destOrd="0" presId="urn:microsoft.com/office/officeart/2005/8/layout/hierarchy2"/>
    <dgm:cxn modelId="{33BE2B78-E370-4196-96C0-DDE9EB9BFBC9}" type="presParOf" srcId="{DC292D29-0E63-4642-A25F-14826B7ABE68}" destId="{FB85E4CE-C600-47A1-87D6-4C89BF999E7C}" srcOrd="1" destOrd="0" presId="urn:microsoft.com/office/officeart/2005/8/layout/hierarchy2"/>
    <dgm:cxn modelId="{1D7F0CCE-3AC0-4831-8B45-0322A423885E}" type="presParOf" srcId="{306ED6DF-019C-43EE-BDFA-674FE13B8812}" destId="{77E66909-35E4-487C-9705-C3C0FD573708}" srcOrd="2" destOrd="0" presId="urn:microsoft.com/office/officeart/2005/8/layout/hierarchy2"/>
    <dgm:cxn modelId="{0387509B-33A7-4044-9C76-A29CA822C3F2}" type="presParOf" srcId="{77E66909-35E4-487C-9705-C3C0FD573708}" destId="{3073A721-1171-4A25-AA9F-9972C20098DF}" srcOrd="0" destOrd="0" presId="urn:microsoft.com/office/officeart/2005/8/layout/hierarchy2"/>
    <dgm:cxn modelId="{323030E7-7DE4-4731-9D72-2CF25A2B11CA}" type="presParOf" srcId="{306ED6DF-019C-43EE-BDFA-674FE13B8812}" destId="{367BBA2C-2209-4A72-A9BD-F7BE23209021}" srcOrd="3" destOrd="0" presId="urn:microsoft.com/office/officeart/2005/8/layout/hierarchy2"/>
    <dgm:cxn modelId="{1B9D51E3-D721-4304-BFD1-F4E34B982BA4}" type="presParOf" srcId="{367BBA2C-2209-4A72-A9BD-F7BE23209021}" destId="{FED2E4DE-20F6-405F-BA96-E8A6F1F09CC0}" srcOrd="0" destOrd="0" presId="urn:microsoft.com/office/officeart/2005/8/layout/hierarchy2"/>
    <dgm:cxn modelId="{C1521EDB-716D-40C4-9811-4EC38A66A436}" type="presParOf" srcId="{367BBA2C-2209-4A72-A9BD-F7BE23209021}" destId="{C2CC2CD9-1A97-4610-A25A-632F95C38E0E}" srcOrd="1" destOrd="0" presId="urn:microsoft.com/office/officeart/2005/8/layout/hierarchy2"/>
    <dgm:cxn modelId="{4B72875C-2480-4F86-A16B-CB656D3BC393}" type="presParOf" srcId="{C2CC2CD9-1A97-4610-A25A-632F95C38E0E}" destId="{45E5FCD2-0329-492F-A3C9-79AD0A9BD3B6}" srcOrd="0" destOrd="0" presId="urn:microsoft.com/office/officeart/2005/8/layout/hierarchy2"/>
    <dgm:cxn modelId="{54089D41-BC54-440E-A4CB-C833F738D6C5}" type="presParOf" srcId="{45E5FCD2-0329-492F-A3C9-79AD0A9BD3B6}" destId="{A500D600-DABE-435E-8E7D-22C69E78A2DE}" srcOrd="0" destOrd="0" presId="urn:microsoft.com/office/officeart/2005/8/layout/hierarchy2"/>
    <dgm:cxn modelId="{E5D9BCF7-98F2-417F-84C7-E5CEB254E787}" type="presParOf" srcId="{C2CC2CD9-1A97-4610-A25A-632F95C38E0E}" destId="{C17B2351-8DA7-4DE8-BC07-AF4B562EE55F}" srcOrd="1" destOrd="0" presId="urn:microsoft.com/office/officeart/2005/8/layout/hierarchy2"/>
    <dgm:cxn modelId="{81295D05-D0CD-456E-AE7C-8A80E237B762}" type="presParOf" srcId="{C17B2351-8DA7-4DE8-BC07-AF4B562EE55F}" destId="{464FBF40-E058-4E6A-AE76-D04D8EFC52C4}" srcOrd="0" destOrd="0" presId="urn:microsoft.com/office/officeart/2005/8/layout/hierarchy2"/>
    <dgm:cxn modelId="{BBE7606B-B045-4EB1-AF21-1FA6628FE6EF}" type="presParOf" srcId="{C17B2351-8DA7-4DE8-BC07-AF4B562EE55F}" destId="{2E333147-58AF-41E0-B4EF-2BE553D35A64}" srcOrd="1" destOrd="0" presId="urn:microsoft.com/office/officeart/2005/8/layout/hierarchy2"/>
    <dgm:cxn modelId="{8FBEADDC-E919-40AA-8B94-1BC962AC2206}" type="presParOf" srcId="{C2CC2CD9-1A97-4610-A25A-632F95C38E0E}" destId="{25639721-A3A5-45F3-967A-D97C51E0FB95}" srcOrd="2" destOrd="0" presId="urn:microsoft.com/office/officeart/2005/8/layout/hierarchy2"/>
    <dgm:cxn modelId="{8C4692A8-222D-4DEE-AB56-C8A7AF7DD604}" type="presParOf" srcId="{25639721-A3A5-45F3-967A-D97C51E0FB95}" destId="{C6A1056A-6F19-4B98-A6FC-BF1BD2171808}" srcOrd="0" destOrd="0" presId="urn:microsoft.com/office/officeart/2005/8/layout/hierarchy2"/>
    <dgm:cxn modelId="{6B29A38D-2E6C-4283-9B7F-B7D061172224}" type="presParOf" srcId="{C2CC2CD9-1A97-4610-A25A-632F95C38E0E}" destId="{5069E75E-E1D2-44DC-898F-CFA557FBF6FE}" srcOrd="3" destOrd="0" presId="urn:microsoft.com/office/officeart/2005/8/layout/hierarchy2"/>
    <dgm:cxn modelId="{91B8002A-2046-42A3-84D3-A3FDF2A0A87D}" type="presParOf" srcId="{5069E75E-E1D2-44DC-898F-CFA557FBF6FE}" destId="{D260E39B-11F1-4BCC-9D5E-7AE7D9D1AE54}" srcOrd="0" destOrd="0" presId="urn:microsoft.com/office/officeart/2005/8/layout/hierarchy2"/>
    <dgm:cxn modelId="{C7E49953-75FF-436F-B265-4E2762C45430}" type="presParOf" srcId="{5069E75E-E1D2-44DC-898F-CFA557FBF6FE}" destId="{90F4ADED-71A7-475B-9711-E926DD76F00A}" srcOrd="1" destOrd="0" presId="urn:microsoft.com/office/officeart/2005/8/layout/hierarchy2"/>
    <dgm:cxn modelId="{6AC316E7-B95D-4539-88B0-FD8674BB412A}" type="presParOf" srcId="{306ED6DF-019C-43EE-BDFA-674FE13B8812}" destId="{9AA63525-3CFA-410F-91DC-5C7CEE22C047}" srcOrd="4" destOrd="0" presId="urn:microsoft.com/office/officeart/2005/8/layout/hierarchy2"/>
    <dgm:cxn modelId="{5269073B-B8D6-4389-BAEC-FB8965BEC920}" type="presParOf" srcId="{9AA63525-3CFA-410F-91DC-5C7CEE22C047}" destId="{E9F9D7E9-68C0-47F4-881B-4429A4E0283A}" srcOrd="0" destOrd="0" presId="urn:microsoft.com/office/officeart/2005/8/layout/hierarchy2"/>
    <dgm:cxn modelId="{0586DA57-D115-46CE-998C-1EABFA4F9519}" type="presParOf" srcId="{306ED6DF-019C-43EE-BDFA-674FE13B8812}" destId="{48D68D98-D383-4CD9-A493-50C9113B89F2}" srcOrd="5" destOrd="0" presId="urn:microsoft.com/office/officeart/2005/8/layout/hierarchy2"/>
    <dgm:cxn modelId="{3711453D-8006-4E6D-A222-2E87A2D38EFD}" type="presParOf" srcId="{48D68D98-D383-4CD9-A493-50C9113B89F2}" destId="{6F2377DF-81AC-42E3-99D3-EC5467C1A541}" srcOrd="0" destOrd="0" presId="urn:microsoft.com/office/officeart/2005/8/layout/hierarchy2"/>
    <dgm:cxn modelId="{2B325FCA-8129-4EBF-80DB-106FC10FA3D5}" type="presParOf" srcId="{48D68D98-D383-4CD9-A493-50C9113B89F2}" destId="{623261F1-674B-4E3B-9066-532C0D842EA6}" srcOrd="1" destOrd="0" presId="urn:microsoft.com/office/officeart/2005/8/layout/hierarchy2"/>
    <dgm:cxn modelId="{90AE66A9-21DA-48CF-860F-59447B13D381}" type="presParOf" srcId="{623261F1-674B-4E3B-9066-532C0D842EA6}" destId="{C0E12B17-2FE7-49E3-A88D-99EC756F1959}" srcOrd="0" destOrd="0" presId="urn:microsoft.com/office/officeart/2005/8/layout/hierarchy2"/>
    <dgm:cxn modelId="{7D4C07E2-74F0-4A65-9C9A-21BFFAC769D7}" type="presParOf" srcId="{C0E12B17-2FE7-49E3-A88D-99EC756F1959}" destId="{0B38B681-EF47-435F-A97D-E2DDA41AA7AD}" srcOrd="0" destOrd="0" presId="urn:microsoft.com/office/officeart/2005/8/layout/hierarchy2"/>
    <dgm:cxn modelId="{06CBD3FA-0AF4-4AE1-9F7B-E365DF16081A}" type="presParOf" srcId="{623261F1-674B-4E3B-9066-532C0D842EA6}" destId="{8B219E4D-36E4-4DB5-AA63-A8EDE50E6247}" srcOrd="1" destOrd="0" presId="urn:microsoft.com/office/officeart/2005/8/layout/hierarchy2"/>
    <dgm:cxn modelId="{C3FE67BC-276A-4D4F-9363-74C519E1C050}" type="presParOf" srcId="{8B219E4D-36E4-4DB5-AA63-A8EDE50E6247}" destId="{4B6F6BD1-A84A-4A5A-8D9D-1F56754DB79E}" srcOrd="0" destOrd="0" presId="urn:microsoft.com/office/officeart/2005/8/layout/hierarchy2"/>
    <dgm:cxn modelId="{A41A4FC1-EF44-44A9-9910-8BF2C804AFD2}" type="presParOf" srcId="{8B219E4D-36E4-4DB5-AA63-A8EDE50E6247}" destId="{07A875CC-B3C5-4D9D-8D19-F229DB5C3E10}" srcOrd="1" destOrd="0" presId="urn:microsoft.com/office/officeart/2005/8/layout/hierarchy2"/>
    <dgm:cxn modelId="{5882CC81-931F-41E8-AB92-0B3F6C2EF459}" type="presParOf" srcId="{623261F1-674B-4E3B-9066-532C0D842EA6}" destId="{C9FCC48B-B419-4A97-88DE-A51E535CA206}" srcOrd="2" destOrd="0" presId="urn:microsoft.com/office/officeart/2005/8/layout/hierarchy2"/>
    <dgm:cxn modelId="{20389313-841C-4A69-8B23-6789B24CCAEE}" type="presParOf" srcId="{C9FCC48B-B419-4A97-88DE-A51E535CA206}" destId="{735B454E-79C9-48A9-BC43-BC2BCF897EAA}" srcOrd="0" destOrd="0" presId="urn:microsoft.com/office/officeart/2005/8/layout/hierarchy2"/>
    <dgm:cxn modelId="{E9299A7F-9B93-4629-BA5C-7A6927904AC5}" type="presParOf" srcId="{623261F1-674B-4E3B-9066-532C0D842EA6}" destId="{6A3AB716-0750-435A-BC53-4E0EE265732D}" srcOrd="3" destOrd="0" presId="urn:microsoft.com/office/officeart/2005/8/layout/hierarchy2"/>
    <dgm:cxn modelId="{6BA8C68D-1793-4C59-B2D8-AABE93490575}" type="presParOf" srcId="{6A3AB716-0750-435A-BC53-4E0EE265732D}" destId="{17FB5D38-C3BB-4A38-8BD0-43B54B724EF6}" srcOrd="0" destOrd="0" presId="urn:microsoft.com/office/officeart/2005/8/layout/hierarchy2"/>
    <dgm:cxn modelId="{AEBBC7F7-BF41-43BF-93B3-C465F60703F9}" type="presParOf" srcId="{6A3AB716-0750-435A-BC53-4E0EE265732D}" destId="{E2423FC4-EDA3-4028-9497-ADDAA3F086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2B0E3-4D25-45B8-B90D-484EB22B72DC}">
      <dsp:nvSpPr>
        <dsp:cNvPr id="0" name=""/>
        <dsp:cNvSpPr/>
      </dsp:nvSpPr>
      <dsp:spPr>
        <a:xfrm>
          <a:off x="951436" y="3426485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 визуализации</a:t>
          </a:r>
          <a:endParaRPr lang="ru-RU" sz="1800" kern="1200" dirty="0"/>
        </a:p>
      </dsp:txBody>
      <dsp:txXfrm>
        <a:off x="973227" y="3448276"/>
        <a:ext cx="1444450" cy="700434"/>
      </dsp:txXfrm>
    </dsp:sp>
    <dsp:sp modelId="{C8242A84-AE71-438E-87A8-7D25F304BFB6}">
      <dsp:nvSpPr>
        <dsp:cNvPr id="0" name=""/>
        <dsp:cNvSpPr/>
      </dsp:nvSpPr>
      <dsp:spPr>
        <a:xfrm rot="17132988">
          <a:off x="1626918" y="2719037"/>
          <a:ext cx="222031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20314" y="9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81567" y="2673462"/>
        <a:ext cx="111015" cy="111015"/>
      </dsp:txXfrm>
    </dsp:sp>
    <dsp:sp modelId="{57C8F01A-47F9-4207-8793-8C55719E5BFF}">
      <dsp:nvSpPr>
        <dsp:cNvPr id="0" name=""/>
        <dsp:cNvSpPr/>
      </dsp:nvSpPr>
      <dsp:spPr>
        <a:xfrm>
          <a:off x="3034682" y="1287438"/>
          <a:ext cx="2160235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Статическая визуализация</a:t>
          </a:r>
          <a:endParaRPr lang="ru-RU" sz="1800" kern="1200" dirty="0"/>
        </a:p>
      </dsp:txBody>
      <dsp:txXfrm>
        <a:off x="3056473" y="1309229"/>
        <a:ext cx="2116653" cy="700434"/>
      </dsp:txXfrm>
    </dsp:sp>
    <dsp:sp modelId="{E22A2D31-1FF9-416F-9640-1E3C935E7BEC}">
      <dsp:nvSpPr>
        <dsp:cNvPr id="0" name=""/>
        <dsp:cNvSpPr/>
      </dsp:nvSpPr>
      <dsp:spPr>
        <a:xfrm rot="17692822">
          <a:off x="4785158" y="1007800"/>
          <a:ext cx="141473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14731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57156" y="982364"/>
        <a:ext cx="70736" cy="70736"/>
      </dsp:txXfrm>
    </dsp:sp>
    <dsp:sp modelId="{F8181CBD-FC0E-4212-8017-539762D5E073}">
      <dsp:nvSpPr>
        <dsp:cNvPr id="0" name=""/>
        <dsp:cNvSpPr/>
      </dsp:nvSpPr>
      <dsp:spPr>
        <a:xfrm>
          <a:off x="5790130" y="4011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Рисунки</a:t>
          </a:r>
          <a:endParaRPr lang="ru-RU" sz="1800" kern="1200" dirty="0"/>
        </a:p>
      </dsp:txBody>
      <dsp:txXfrm>
        <a:off x="5811921" y="25802"/>
        <a:ext cx="1444450" cy="700434"/>
      </dsp:txXfrm>
    </dsp:sp>
    <dsp:sp modelId="{31478007-D878-477F-AA65-146F3CE91DA9}">
      <dsp:nvSpPr>
        <dsp:cNvPr id="0" name=""/>
        <dsp:cNvSpPr/>
      </dsp:nvSpPr>
      <dsp:spPr>
        <a:xfrm rot="19457599">
          <a:off x="5126020" y="1435609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74199" y="1427217"/>
        <a:ext cx="36650" cy="36650"/>
      </dsp:txXfrm>
    </dsp:sp>
    <dsp:sp modelId="{5D183B10-B2E1-41DF-BACB-EA1D2F851ECC}">
      <dsp:nvSpPr>
        <dsp:cNvPr id="0" name=""/>
        <dsp:cNvSpPr/>
      </dsp:nvSpPr>
      <dsp:spPr>
        <a:xfrm>
          <a:off x="5790130" y="859629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Плакаты</a:t>
          </a:r>
          <a:endParaRPr lang="ru-RU" sz="1800" kern="1200" dirty="0"/>
        </a:p>
      </dsp:txBody>
      <dsp:txXfrm>
        <a:off x="5811921" y="881420"/>
        <a:ext cx="1444450" cy="700434"/>
      </dsp:txXfrm>
    </dsp:sp>
    <dsp:sp modelId="{444E404A-08AA-4528-B547-4B49EA18AA16}">
      <dsp:nvSpPr>
        <dsp:cNvPr id="0" name=""/>
        <dsp:cNvSpPr/>
      </dsp:nvSpPr>
      <dsp:spPr>
        <a:xfrm rot="2142401">
          <a:off x="5126020" y="1863418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74199" y="1855026"/>
        <a:ext cx="36650" cy="36650"/>
      </dsp:txXfrm>
    </dsp:sp>
    <dsp:sp modelId="{1B8781D9-388A-43F2-AD4A-7284EEB526B9}">
      <dsp:nvSpPr>
        <dsp:cNvPr id="0" name=""/>
        <dsp:cNvSpPr/>
      </dsp:nvSpPr>
      <dsp:spPr>
        <a:xfrm>
          <a:off x="5790130" y="1715248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Схемы</a:t>
          </a:r>
          <a:endParaRPr lang="ru-RU" sz="1800" kern="1200" dirty="0"/>
        </a:p>
      </dsp:txBody>
      <dsp:txXfrm>
        <a:off x="5811921" y="1737039"/>
        <a:ext cx="1444450" cy="700434"/>
      </dsp:txXfrm>
    </dsp:sp>
    <dsp:sp modelId="{E23769F6-A29A-4D72-B2CE-B7D786E81559}">
      <dsp:nvSpPr>
        <dsp:cNvPr id="0" name=""/>
        <dsp:cNvSpPr/>
      </dsp:nvSpPr>
      <dsp:spPr>
        <a:xfrm rot="3907178">
          <a:off x="4785158" y="2291227"/>
          <a:ext cx="141473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14731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57156" y="2265792"/>
        <a:ext cx="70736" cy="70736"/>
      </dsp:txXfrm>
    </dsp:sp>
    <dsp:sp modelId="{451E5902-7407-4EFC-8D9D-D84B534CEA0B}">
      <dsp:nvSpPr>
        <dsp:cNvPr id="0" name=""/>
        <dsp:cNvSpPr/>
      </dsp:nvSpPr>
      <dsp:spPr>
        <a:xfrm>
          <a:off x="5790130" y="2570866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Таблицы</a:t>
          </a:r>
          <a:endParaRPr lang="ru-RU" sz="1800" kern="1200" dirty="0"/>
        </a:p>
      </dsp:txBody>
      <dsp:txXfrm>
        <a:off x="5811921" y="2592657"/>
        <a:ext cx="1444450" cy="700434"/>
      </dsp:txXfrm>
    </dsp:sp>
    <dsp:sp modelId="{77E66909-35E4-487C-9705-C3C0FD573708}">
      <dsp:nvSpPr>
        <dsp:cNvPr id="0" name=""/>
        <dsp:cNvSpPr/>
      </dsp:nvSpPr>
      <dsp:spPr>
        <a:xfrm rot="2142401">
          <a:off x="2370572" y="4002464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18750" y="3994072"/>
        <a:ext cx="36650" cy="36650"/>
      </dsp:txXfrm>
    </dsp:sp>
    <dsp:sp modelId="{FED2E4DE-20F6-405F-BA96-E8A6F1F09CC0}">
      <dsp:nvSpPr>
        <dsp:cNvPr id="0" name=""/>
        <dsp:cNvSpPr/>
      </dsp:nvSpPr>
      <dsp:spPr>
        <a:xfrm>
          <a:off x="3034682" y="3854294"/>
          <a:ext cx="2160235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Динамическая визуализация</a:t>
          </a:r>
          <a:endParaRPr lang="ru-RU" sz="1800" kern="1200" dirty="0"/>
        </a:p>
      </dsp:txBody>
      <dsp:txXfrm>
        <a:off x="3056473" y="3876085"/>
        <a:ext cx="2116653" cy="700434"/>
      </dsp:txXfrm>
    </dsp:sp>
    <dsp:sp modelId="{45E5FCD2-0329-492F-A3C9-79AD0A9BD3B6}">
      <dsp:nvSpPr>
        <dsp:cNvPr id="0" name=""/>
        <dsp:cNvSpPr/>
      </dsp:nvSpPr>
      <dsp:spPr>
        <a:xfrm rot="19457599">
          <a:off x="5126020" y="4002464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74199" y="3994072"/>
        <a:ext cx="36650" cy="36650"/>
      </dsp:txXfrm>
    </dsp:sp>
    <dsp:sp modelId="{464FBF40-E058-4E6A-AE76-D04D8EFC52C4}">
      <dsp:nvSpPr>
        <dsp:cNvPr id="0" name=""/>
        <dsp:cNvSpPr/>
      </dsp:nvSpPr>
      <dsp:spPr>
        <a:xfrm>
          <a:off x="5790130" y="3426485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Анимационные фильмы</a:t>
          </a:r>
          <a:endParaRPr lang="ru-RU" sz="1800" kern="1200" dirty="0"/>
        </a:p>
      </dsp:txBody>
      <dsp:txXfrm>
        <a:off x="5811921" y="3448276"/>
        <a:ext cx="1444450" cy="700434"/>
      </dsp:txXfrm>
    </dsp:sp>
    <dsp:sp modelId="{25639721-A3A5-45F3-967A-D97C51E0FB95}">
      <dsp:nvSpPr>
        <dsp:cNvPr id="0" name=""/>
        <dsp:cNvSpPr/>
      </dsp:nvSpPr>
      <dsp:spPr>
        <a:xfrm rot="2142401">
          <a:off x="5126020" y="4430274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74199" y="4421882"/>
        <a:ext cx="36650" cy="36650"/>
      </dsp:txXfrm>
    </dsp:sp>
    <dsp:sp modelId="{D260E39B-11F1-4BCC-9D5E-7AE7D9D1AE54}">
      <dsp:nvSpPr>
        <dsp:cNvPr id="0" name=""/>
        <dsp:cNvSpPr/>
      </dsp:nvSpPr>
      <dsp:spPr>
        <a:xfrm>
          <a:off x="5790130" y="4282103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Видео фильмы</a:t>
          </a:r>
          <a:endParaRPr lang="ru-RU" sz="1800" kern="1200" dirty="0"/>
        </a:p>
      </dsp:txBody>
      <dsp:txXfrm>
        <a:off x="5811921" y="4303894"/>
        <a:ext cx="1444450" cy="700434"/>
      </dsp:txXfrm>
    </dsp:sp>
    <dsp:sp modelId="{9AA63525-3CFA-410F-91DC-5C7CEE22C047}">
      <dsp:nvSpPr>
        <dsp:cNvPr id="0" name=""/>
        <dsp:cNvSpPr/>
      </dsp:nvSpPr>
      <dsp:spPr>
        <a:xfrm rot="4467012">
          <a:off x="1626918" y="4858083"/>
          <a:ext cx="222031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20314" y="99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681567" y="4812508"/>
        <a:ext cx="111015" cy="111015"/>
      </dsp:txXfrm>
    </dsp:sp>
    <dsp:sp modelId="{6F2377DF-81AC-42E3-99D3-EC5467C1A541}">
      <dsp:nvSpPr>
        <dsp:cNvPr id="0" name=""/>
        <dsp:cNvSpPr/>
      </dsp:nvSpPr>
      <dsp:spPr>
        <a:xfrm>
          <a:off x="3034682" y="5565531"/>
          <a:ext cx="2160235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Смешанная визуализация</a:t>
          </a:r>
          <a:endParaRPr lang="ru-RU" sz="1800" kern="1200" dirty="0"/>
        </a:p>
      </dsp:txBody>
      <dsp:txXfrm>
        <a:off x="3056473" y="5587322"/>
        <a:ext cx="2116653" cy="700434"/>
      </dsp:txXfrm>
    </dsp:sp>
    <dsp:sp modelId="{C0E12B17-2FE7-49E3-A88D-99EC756F1959}">
      <dsp:nvSpPr>
        <dsp:cNvPr id="0" name=""/>
        <dsp:cNvSpPr/>
      </dsp:nvSpPr>
      <dsp:spPr>
        <a:xfrm rot="19457599">
          <a:off x="5126020" y="5713702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74199" y="5705309"/>
        <a:ext cx="36650" cy="36650"/>
      </dsp:txXfrm>
    </dsp:sp>
    <dsp:sp modelId="{4B6F6BD1-A84A-4A5A-8D9D-1F56754DB79E}">
      <dsp:nvSpPr>
        <dsp:cNvPr id="0" name=""/>
        <dsp:cNvSpPr/>
      </dsp:nvSpPr>
      <dsp:spPr>
        <a:xfrm>
          <a:off x="5790130" y="5137722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Интерактивные плакаты</a:t>
          </a:r>
          <a:endParaRPr lang="ru-RU" sz="1800" kern="1200" dirty="0"/>
        </a:p>
      </dsp:txBody>
      <dsp:txXfrm>
        <a:off x="5811921" y="5159513"/>
        <a:ext cx="1444450" cy="700434"/>
      </dsp:txXfrm>
    </dsp:sp>
    <dsp:sp modelId="{C9FCC48B-B419-4A97-88DE-A51E535CA206}">
      <dsp:nvSpPr>
        <dsp:cNvPr id="0" name=""/>
        <dsp:cNvSpPr/>
      </dsp:nvSpPr>
      <dsp:spPr>
        <a:xfrm rot="2142401">
          <a:off x="5126020" y="6141511"/>
          <a:ext cx="73300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33006" y="99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74199" y="6133119"/>
        <a:ext cx="36650" cy="36650"/>
      </dsp:txXfrm>
    </dsp:sp>
    <dsp:sp modelId="{17FB5D38-C3BB-4A38-8BD0-43B54B724EF6}">
      <dsp:nvSpPr>
        <dsp:cNvPr id="0" name=""/>
        <dsp:cNvSpPr/>
      </dsp:nvSpPr>
      <dsp:spPr>
        <a:xfrm>
          <a:off x="5790130" y="5993340"/>
          <a:ext cx="1488032" cy="744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Линии времени</a:t>
          </a:r>
          <a:endParaRPr lang="ru-RU" sz="1800" kern="1200" dirty="0"/>
        </a:p>
      </dsp:txBody>
      <dsp:txXfrm>
        <a:off x="5811921" y="6015131"/>
        <a:ext cx="1444450" cy="700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A3BB-0085-4A12-BB12-97D9B1CD4C10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A34E-63DF-4DD9-BC6C-9952251D7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7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Нам очень трудно усваивать абстрактные, теоретические вещи, но когда они визуализированы, когда есть упрощение, тогда раскладка сложного процесса через визуализацию — не важно, технологический ли это процесс или биологический, или даже гуманитарный — облегчает запоминание и последующее воспроизведение сложных конструкций по памяти.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AAD1-CEFA-4C88-A129-A4719B1987FA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2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3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1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5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A9ED6D-3D18-4D1C-AC90-70A37DE7B048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B0F0"/>
                </a:solidFill>
              </a:rPr>
              <a:t>NEXT</a:t>
            </a:r>
            <a:r>
              <a:rPr lang="en-US" smtClean="0">
                <a:solidFill>
                  <a:srgbClr val="EEECE1"/>
                </a:solidFill>
              </a:rPr>
              <a:t> </a:t>
            </a:r>
            <a:r>
              <a:rPr lang="en-US" smtClean="0">
                <a:solidFill>
                  <a:srgbClr val="FFC000"/>
                </a:solidFill>
              </a:rPr>
              <a:t>LEVEL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7AA47-5838-481B-A208-988C4C380286}" type="slidenum">
              <a:rPr lang="ru-RU" smtClean="0">
                <a:solidFill>
                  <a:srgbClr val="EEECE1"/>
                </a:solidFill>
              </a:rPr>
              <a:pPr/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3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529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0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0B1B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3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929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1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7AA47-5838-481B-A208-988C4C380286}" type="slidenum">
              <a:rPr lang="ru-RU" smtClean="0">
                <a:solidFill>
                  <a:srgbClr val="0B1B2E"/>
                </a:solidFill>
              </a:rPr>
              <a:pPr/>
              <a:t>‹#›</a:t>
            </a:fld>
            <a:endParaRPr lang="ru-RU">
              <a:solidFill>
                <a:srgbClr val="0B1B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1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043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2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8"/>
            <a:ext cx="2667000" cy="365125"/>
          </a:xfrm>
        </p:spPr>
        <p:txBody>
          <a:bodyPr rtlCol="0"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14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509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3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10"/>
            <a:ext cx="2209800" cy="365125"/>
          </a:xfrm>
        </p:spPr>
        <p:txBody>
          <a:bodyPr/>
          <a:lstStyle/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5" y="6248215"/>
            <a:ext cx="5573483" cy="365125"/>
          </a:xfrm>
        </p:spPr>
        <p:txBody>
          <a:bodyPr/>
          <a:lstStyle/>
          <a:p>
            <a:endParaRPr lang="ru-RU">
              <a:solidFill>
                <a:srgbClr val="0B1B2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3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25A-9458-4F59-B5B4-437A65E68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5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92E-8F4D-45D8-A6B3-8752D2B5C7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B198-1BDD-4FB4-B549-5DB8B5B880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3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F20-1547-41F3-8B15-50B17CF5A9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0F9A-CA94-4CC1-8B90-1F8EA2FA74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71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B1CC-D43E-4183-9A35-7098AD6FDC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29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89ED-44F5-4609-BC11-036D5EE43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9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7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CC6-396D-47E1-9F31-65B40751E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6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33E7-79B9-41BD-B5C2-7EE36663B2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7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5F4-517E-490E-A047-61411BFE93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2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A845-F6E6-44EA-A7A5-C5FC6C9BB6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6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6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5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9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0925-3D32-445D-8DB2-0EDBEF13C44C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D047-65DA-439A-B609-E93E3D92B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8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8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A9ED6D-3D18-4D1C-AC90-70A37DE7B048}" type="datetimeFigureOut">
              <a:rPr lang="ru-RU" smtClean="0">
                <a:solidFill>
                  <a:srgbClr val="0B1B2E"/>
                </a:solidFill>
              </a:rPr>
              <a:pPr/>
              <a:t>25.08.2021</a:t>
            </a:fld>
            <a:endParaRPr lang="ru-RU">
              <a:solidFill>
                <a:srgbClr val="0B1B2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3" y="6248214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B1B2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77AA47-5838-481B-A208-988C4C380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6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C291-6159-4B84-A587-CFF10818E1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540C-B3D1-4F5A-9573-DB9AD92419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4.png" Type="http://schemas.openxmlformats.org/officeDocument/2006/relationships/image"/><Relationship Id="rId5" Target="../media/image33.png" Type="http://schemas.openxmlformats.org/officeDocument/2006/relationships/image"/><Relationship Id="rId4" Target="../media/hdphoto4.wdp" Type="http://schemas.microsoft.com/office/2007/relationships/hdphoto"/></Relationships>
</file>

<file path=ppt/slides/_rels/slide26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23" y="0"/>
            <a:ext cx="2852936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Современные </a:t>
            </a:r>
            <a:r>
              <a:rPr lang="ru-RU" sz="4000" b="1" dirty="0">
                <a:solidFill>
                  <a:srgbClr val="C00000"/>
                </a:solidFill>
                <a:latin typeface="Bebas Neue Bold" pitchFamily="34" charset="-52"/>
              </a:rPr>
              <a:t>средства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 и </a:t>
            </a:r>
            <a:r>
              <a:rPr lang="ru-RU" sz="4000" b="1" dirty="0">
                <a:solidFill>
                  <a:srgbClr val="C00000"/>
                </a:solidFill>
                <a:latin typeface="Bebas Neue Bold" pitchFamily="34" charset="-52"/>
              </a:rPr>
              <a:t>способы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Bebas Neue Bold" pitchFamily="34" charset="-52"/>
              </a:rPr>
              <a:t>визуализации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 учебной информации: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дань моде или необходимость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5680720" cy="13925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Пузиновская С.Г.,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информатики квалификационной категории «учитель-методист» ГУО «Средняя школа №4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г.Дзержинска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92"/>
            <a:ext cx="2627784" cy="1752732"/>
          </a:xfrm>
          <a:prstGeom prst="rect">
            <a:avLst/>
          </a:prstGeom>
        </p:spPr>
      </p:pic>
      <p:pic>
        <p:nvPicPr>
          <p:cNvPr id="2051" name="Picture 3" descr="D:\YandexDisk\Скриншоты\2021-08-25_07-36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49" y="5234"/>
            <a:ext cx="9123968" cy="68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83" y="2348880"/>
            <a:ext cx="5183024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Таймлайн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smtClean="0"/>
              <a:t>История появления социальных сетей»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317392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4042792" cy="214625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Таймлайн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/>
              <a:t>«История развития электронной почты»</a:t>
            </a:r>
            <a:endParaRPr lang="ru-RU" sz="3200" b="1" dirty="0"/>
          </a:p>
        </p:txBody>
      </p:sp>
      <p:pic>
        <p:nvPicPr>
          <p:cNvPr id="7170" name="Picture 2" descr="timeline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303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53" y="764704"/>
            <a:ext cx="4104456" cy="4608512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Таймлайн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/>
              <a:t>«</a:t>
            </a:r>
            <a:r>
              <a:rPr lang="ru-RU" sz="4000" dirty="0"/>
              <a:t>Эволюция </a:t>
            </a:r>
            <a:r>
              <a:rPr lang="ru-RU" sz="4000" dirty="0" smtClean="0"/>
              <a:t>фотоаппаратов»</a:t>
            </a:r>
            <a:endParaRPr lang="ru-RU" sz="4000" dirty="0"/>
          </a:p>
        </p:txBody>
      </p:sp>
      <p:pic>
        <p:nvPicPr>
          <p:cNvPr id="2050" name="Picture 2" descr="timeline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95" y="0"/>
            <a:ext cx="4673105" cy="130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ochemuha.ru/wp-content/uploads/2012/05/Египетская-цивилиз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" y="1988840"/>
            <a:ext cx="9121418" cy="33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YandexDisk\Скриншоты\2021-08-23_23-45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8" y="332656"/>
            <a:ext cx="8496944" cy="4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qrcoder.ru/code/?https%3A%2F%2Fru.venngage.com%2Ftemplates%2Finfographics%2Fcalendar-b8e8a289-fcdb-40e1-93b2-1db38657be91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8" y="479715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36 примеров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таймлайнов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шаблоны и советы по дизайну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060848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2019" y="495095"/>
            <a:ext cx="4280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рафический способ представить идеи, концепции, информацию в виде карты, состоящей из ключевых и вторичных тем.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330" y="233485"/>
            <a:ext cx="356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Интеллект-карта</a:t>
            </a:r>
          </a:p>
        </p:txBody>
      </p:sp>
      <p:pic>
        <p:nvPicPr>
          <p:cNvPr id="6" name="Picture 2" descr="Картинки по запросу Интеллект-ка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5" y="2014075"/>
            <a:ext cx="4194599" cy="24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1328" y="4509120"/>
            <a:ext cx="8217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Используется: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400" dirty="0" smtClean="0"/>
              <a:t>инструмент для структурирования идей;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400" dirty="0" smtClean="0"/>
              <a:t>планирование времени;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sz="2400" dirty="0" smtClean="0"/>
              <a:t> запоминание больших объемов информации;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sz="2400" dirty="0" smtClean="0"/>
              <a:t> проведение мозговых штурмов.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686" y="836037"/>
            <a:ext cx="4005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dirty="0" smtClean="0">
                <a:ea typeface="Calibri" panose="020F0502020204030204" pitchFamily="34" charset="0"/>
              </a:rPr>
              <a:t>англ. </a:t>
            </a:r>
            <a:r>
              <a:rPr lang="en-US" sz="2000" dirty="0" smtClean="0">
                <a:ea typeface="Calibri" panose="020F0502020204030204" pitchFamily="34" charset="0"/>
              </a:rPr>
              <a:t>mind map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– </a:t>
            </a:r>
            <a:r>
              <a:rPr lang="ru-RU" sz="2000" dirty="0" smtClean="0">
                <a:ea typeface="Calibri" panose="020F0502020204030204" pitchFamily="34" charset="0"/>
              </a:rPr>
              <a:t>карта мыслей, ассоциативная карта, ментальная карта, диаграмма связей)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72031" y="2444757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Интеллект-карта</a:t>
            </a:r>
            <a:r>
              <a:rPr lang="ru-RU" sz="2400" dirty="0"/>
              <a:t> — это способ фиксации мыслей, наиболее похожий на то, как они рождаются и развиваются в нашей голове. </a:t>
            </a:r>
          </a:p>
        </p:txBody>
      </p:sp>
    </p:spTree>
    <p:extLst>
      <p:ext uri="{BB962C8B-B14F-4D97-AF65-F5344CB8AC3E}">
        <p14:creationId xmlns:p14="http://schemas.microsoft.com/office/powerpoint/2010/main" val="33460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kopilkaurokov.ru/uploads/user_file_54b6540f6b8c5/primienieniie-kart-pamiati-v-obuchienii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0588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233485"/>
            <a:ext cx="851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Принцип построения Интеллект-карт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kopilkaurokov.ru/uploads/user_file_54b6540f6b8c5/primienieniie-kart-pamiati-v-obuchienii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233485"/>
            <a:ext cx="851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Принцип построения Интеллект-карт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utoShape 2" descr="https://assets-global.website-files.com/599873abab717100012c91ea/61176a7cb4c0beba71a011bb_93oruNgcKvSPBuSq9hsxdw9QjalqvCw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0"/>
            <a:ext cx="866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800"/>
              <a:t>Где составлять </a:t>
            </a:r>
            <a:r>
              <a:rPr b="1" dirty="0" lang="ru-RU" smtClean="0" sz="2800">
                <a:solidFill>
                  <a:schemeClr val="tx2">
                    <a:lumMod val="75000"/>
                  </a:schemeClr>
                </a:solidFill>
              </a:rPr>
              <a:t>Интеллект-карту?</a:t>
            </a:r>
            <a:endParaRPr b="1" dirty="0" lang="ru-RU" sz="2800"/>
          </a:p>
          <a:p>
            <a:endParaRPr dirty="0" lang="ru-RU"/>
          </a:p>
          <a:p>
            <a:endParaRPr dirty="0" lang="ru-RU"/>
          </a:p>
          <a:p>
            <a:r>
              <a:rPr b="1" dirty="0" lang="ru-RU" smtClean="0" sz="2800"/>
              <a:t>10 приложений </a:t>
            </a:r>
            <a:r>
              <a:rPr b="1" dirty="0" lang="ru-RU" sz="2800"/>
              <a:t>для работы с интеллект-картами:</a:t>
            </a:r>
          </a:p>
          <a:p>
            <a:endParaRPr dirty="0" lang="ru-RU"/>
          </a:p>
          <a:p>
            <a:r>
              <a:rPr dirty="0" lang="ru-RU" sz="2400"/>
              <a:t>    Bubble.us,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Coogle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FreeMind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iMindMap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MindManager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Mindomo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Popplet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Scapple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SpiderScribe</a:t>
            </a:r>
            <a:r>
              <a:rPr dirty="0" lang="ru-RU" sz="2400"/>
              <a:t>,</a:t>
            </a:r>
          </a:p>
          <a:p>
            <a:r>
              <a:rPr dirty="0" lang="ru-RU" sz="2400"/>
              <a:t>    </a:t>
            </a:r>
            <a:r>
              <a:rPr dirty="0" err="1" lang="ru-RU" sz="2400"/>
              <a:t>XMind</a:t>
            </a:r>
            <a:r>
              <a:rPr dirty="0" lang="ru-RU" sz="2400"/>
              <a:t>.</a:t>
            </a:r>
          </a:p>
        </p:txBody>
      </p:sp>
      <p:pic>
        <p:nvPicPr>
          <p:cNvPr id="3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" r="-25"/>
          <a:stretch/>
        </p:blipFill>
        <p:spPr bwMode="auto">
          <a:xfrm>
            <a:off x="3451859" y="2060848"/>
            <a:ext cx="5368068" cy="380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670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mamsy.ru/uploads/wysiwyg/6b/39/302941793c9445521f303759b7d7f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72" y="3140968"/>
            <a:ext cx="5076056" cy="33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65527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развитии языка цивилизации с некоторых пор произошел невидимый переворот: переход от цивилизации текста к цивилизации изображения.</a:t>
            </a:r>
          </a:p>
          <a:p>
            <a:pPr algn="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В.Д.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Паронджалов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</a:t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руководитель лаборатории </a:t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«Учебник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XXI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века»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ментальных </a:t>
            </a:r>
            <a:r>
              <a:rPr lang="ru-RU" b="1" dirty="0" smtClean="0"/>
              <a:t>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612772"/>
          </a:xfrm>
        </p:spPr>
        <p:txBody>
          <a:bodyPr/>
          <a:lstStyle/>
          <a:p>
            <a:r>
              <a:rPr lang="ru-RU" b="1" dirty="0"/>
              <a:t>Схема-иерархия</a:t>
            </a:r>
            <a:r>
              <a:rPr lang="ru-RU" dirty="0"/>
              <a:t>. Главная тема в центре, и от неё идут ветви второго уровня, от них — третьего и так сколько необходимо.</a:t>
            </a:r>
          </a:p>
          <a:p>
            <a:endParaRPr lang="ru-RU" dirty="0"/>
          </a:p>
        </p:txBody>
      </p:sp>
      <p:sp>
        <p:nvSpPr>
          <p:cNvPr id="4" name="AutoShape 2" descr="https://assets-global.website-files.com/599873abab717100012c91ea/611770aa26836a7f1af828e9_Bbu7uAZYeMs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336654" cy="30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ментальных </a:t>
            </a:r>
            <a:r>
              <a:rPr lang="ru-RU" b="1" dirty="0" smtClean="0"/>
              <a:t>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6127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Блок-структура</a:t>
            </a:r>
            <a:r>
              <a:rPr lang="ru-RU" dirty="0" smtClean="0"/>
              <a:t>. Основная </a:t>
            </a:r>
            <a:r>
              <a:rPr lang="ru-RU" dirty="0"/>
              <a:t>мысль </a:t>
            </a:r>
            <a:r>
              <a:rPr lang="ru-RU" dirty="0" smtClean="0"/>
              <a:t>располагается сверху</a:t>
            </a:r>
            <a:r>
              <a:rPr lang="ru-RU" dirty="0"/>
              <a:t>, от неё </a:t>
            </a:r>
            <a:r>
              <a:rPr lang="ru-RU" dirty="0" smtClean="0"/>
              <a:t>идут ветви </a:t>
            </a:r>
            <a:r>
              <a:rPr lang="ru-RU" dirty="0"/>
              <a:t>второго порядка, которые делятся на третий и далее.</a:t>
            </a:r>
          </a:p>
        </p:txBody>
      </p:sp>
      <p:sp>
        <p:nvSpPr>
          <p:cNvPr id="4" name="AutoShape 2" descr="https://assets-global.website-files.com/599873abab717100012c91ea/611770aa26836a7f1af828e9_Bbu7uAZYeMs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12976"/>
            <a:ext cx="6073123" cy="347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ментальных </a:t>
            </a:r>
            <a:r>
              <a:rPr lang="ru-RU" b="1" dirty="0" smtClean="0"/>
              <a:t>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61277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Рыбья кость</a:t>
            </a:r>
            <a:r>
              <a:rPr lang="ru-RU" dirty="0"/>
              <a:t>. Основная мысль слева, а второстепенные расходятся вправо. Подходит для выстраивания хронологического порядка.</a:t>
            </a:r>
          </a:p>
        </p:txBody>
      </p:sp>
      <p:sp>
        <p:nvSpPr>
          <p:cNvPr id="4" name="AutoShape 2" descr="https://assets-global.website-files.com/599873abab717100012c91ea/611770aa26836a7f1af828e9_Bbu7uAZYeMs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134075" cy="35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ментальных </a:t>
            </a:r>
            <a:r>
              <a:rPr lang="ru-RU" b="1" dirty="0" smtClean="0"/>
              <a:t>карт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36289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Сеть взаимосвязей </a:t>
            </a:r>
            <a:r>
              <a:rPr lang="ru-RU" dirty="0"/>
              <a:t>используют для потока мыслей, который располагают на листе в хаотичном порядке. А лишь затем цветами и формами выделяют мысли одного уровня. Например, центральная мысль — красный квадрат, второй уровень — синие треугольники, третий — жёлтые прямоугольники.</a:t>
            </a:r>
          </a:p>
        </p:txBody>
      </p:sp>
      <p:sp>
        <p:nvSpPr>
          <p:cNvPr id="4" name="AutoShape 2" descr="https://assets-global.website-files.com/599873abab717100012c91ea/611770aa26836a7f1af828e9_Bbu7uAZYeMs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Виды ментальных </a:t>
            </a:r>
            <a:r>
              <a:rPr lang="ru-RU" b="1" dirty="0" smtClean="0"/>
              <a:t>карт</a:t>
            </a:r>
            <a:endParaRPr lang="ru-RU" dirty="0"/>
          </a:p>
        </p:txBody>
      </p:sp>
      <p:sp>
        <p:nvSpPr>
          <p:cNvPr id="4" name="AutoShape 2" descr="https://assets-global.website-files.com/599873abab717100012c91ea/611770aa26836a7f1af828e9_Bbu7uAZYeMs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7" y="618355"/>
            <a:ext cx="9166657" cy="541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7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флипчарт" id="4" name="Picture 9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"/>
          <a:stretch/>
        </p:blipFill>
        <p:spPr bwMode="auto">
          <a:xfrm rot="16200000">
            <a:off x="1239515" y="2468292"/>
            <a:ext cx="2517465" cy="30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9611" y="188640"/>
            <a:ext cx="438885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ru-RU" noProof="0" normalizeH="0" smtClean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Визуализации </a:t>
            </a:r>
            <a:r>
              <a:rPr b="0" baseline="0" cap="none" dirty="0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информации при помощи графических символов, просто и понятно отображающих ее содержание и внутренние связи</a:t>
            </a:r>
            <a:r>
              <a:rPr b="0" baseline="0" cap="none" dirty="0" i="0" kern="0" kumimoji="0" lang="ru-RU" noProof="0" normalizeH="0" smtClean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.</a:t>
            </a:r>
          </a:p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0" kumimoji="0" lang="ru-RU" noProof="0" normalizeH="0" spc="0" strike="noStrike" sz="2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  <a:p>
            <a:pPr algn="just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ru-RU" noProof="0" normalizeH="0" smtClean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 </a:t>
            </a:r>
            <a:r>
              <a:rPr b="1" baseline="0" cap="none" dirty="0" i="0" kern="0" kumimoji="0" lang="ru-RU" noProof="0" normalizeH="0" smtClean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Выступление </a:t>
            </a:r>
            <a:r>
              <a:rPr b="1" baseline="0" cap="none" dirty="0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в технике </a:t>
            </a:r>
            <a:r>
              <a:rPr b="1" baseline="0" cap="none" dirty="0" err="1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скрайбинга</a:t>
            </a:r>
            <a:r>
              <a:rPr b="1" baseline="0" cap="none" dirty="0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 </a:t>
            </a:r>
            <a:r>
              <a:rPr b="0" baseline="0" cap="none" dirty="0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– это </a:t>
            </a:r>
            <a:r>
              <a:rPr b="0" baseline="0" cap="none" dirty="0" i="0" kern="0" kumimoji="0" lang="ru-RU" noProof="0" normalizeH="0" smtClean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сопровождение </a:t>
            </a:r>
            <a:r>
              <a:rPr b="0" baseline="0" cap="none" dirty="0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произносимой речи «на лету» рисунками фломастером на белой доске (или листе бумаги). </a:t>
            </a:r>
            <a:r>
              <a:rPr b="0" baseline="0" cap="none" dirty="0" i="0" kern="0" kumimoji="0" lang="ru-RU" noProof="0" normalizeH="0" smtClean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Иллюстрируются </a:t>
            </a:r>
            <a:r>
              <a:rPr b="0" baseline="0" cap="none" dirty="0" i="0" kern="0" kumimoji="0" lang="ru-RU" noProof="0" normalizeH="0" spc="0" strike="noStrike" sz="22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rPr>
              <a:t>ключевые моменты рассказа и взаимосвязи между ними. Создание ярких образов вызывает у слушателя визуальные ассоциации с произносимой речью, что обеспечивает высокий процент усвоения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7292" y="352507"/>
            <a:ext cx="356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err="1" i="0" kern="0" kumimoji="0" lang="ru-RU" noProof="0" normalizeH="0" spc="0" strike="noStrike" sz="3600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Скрайбинг</a:t>
            </a:r>
            <a:r>
              <a:rPr b="1" baseline="0" cap="none" dirty="0" i="0" kern="0" kumimoji="0" lang="ru-RU" noProof="0" normalizeH="0" spc="0" strike="noStrike" sz="3600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endParaRPr b="1" baseline="0" cap="none" dirty="0" i="0" kern="0" kumimoji="0" lang="ru-RU" noProof="0" normalizeH="0" spc="0" strike="noStrike" sz="2800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411" y="908720"/>
            <a:ext cx="3781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ru-RU" noProof="0" normalizeH="0" smtClean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charset="0" panose="020F0502020204030204" pitchFamily="34" typeface="Calibri"/>
              </a:rPr>
              <a:t>(</a:t>
            </a:r>
            <a:r>
              <a:rPr b="0" baseline="0" cap="none" dirty="0" i="0" kern="0" kumimoji="0" lang="ru-RU" noProof="0" normalizeH="0" smtClean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charset="0" panose="020F0502020204030204" pitchFamily="34" typeface="Calibri"/>
              </a:rPr>
              <a:t>англ</a:t>
            </a:r>
            <a:r>
              <a:rPr b="0" baseline="0" cap="none" dirty="0" i="0" kern="0" kumimoji="0" lang="ru-RU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charset="0" panose="020F0502020204030204" pitchFamily="34" typeface="Calibri"/>
              </a:rPr>
              <a:t>. «</a:t>
            </a:r>
            <a:r>
              <a:rPr b="0" baseline="0" cap="none" dirty="0" err="1" i="0" kern="0" kumimoji="0" lang="ru-RU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charset="0" panose="020F0502020204030204" pitchFamily="34" typeface="Calibri"/>
              </a:rPr>
              <a:t>scribe</a:t>
            </a:r>
            <a:r>
              <a:rPr b="0" baseline="0" cap="none" dirty="0" i="0" kern="0" kumimoji="0" lang="ru-RU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charset="0" panose="020F0502020204030204" pitchFamily="34" typeface="Calibri"/>
              </a:rPr>
              <a:t>» </a:t>
            </a:r>
            <a:r>
              <a:rPr b="0" baseline="0" cap="none" dirty="0" i="0" kern="0" kumimoji="0" lang="ru-RU" noProof="0" normalizeH="0" smtClean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charset="0" panose="020F0502020204030204" pitchFamily="34" typeface="Calibri"/>
              </a:rPr>
              <a:t>– </a:t>
            </a:r>
          </a:p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ru-RU" noProof="0" normalizeH="0" smtClean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ea charset="0" panose="020F0502020204030204" pitchFamily="34" typeface="Calibri"/>
              </a:rPr>
              <a:t>набрасывать эскизы или рисунки) </a:t>
            </a:r>
            <a:endParaRPr b="0" baseline="0" cap="none" dirty="0" i="0" kern="0" kumimoji="0" lang="ru-RU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80" y="3025275"/>
            <a:ext cx="2464326" cy="19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Картинки по запросу скотч png" id="9" name="Picture 1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0" y="2830384"/>
            <a:ext cx="598334" cy="5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артинки по запросу скотч png" id="10" name="Picture 1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937" y="2830384"/>
            <a:ext cx="598334" cy="5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артинки по запросу скотч png" id="11" name="Picture 1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13732" y="4570045"/>
            <a:ext cx="598334" cy="5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артинки по запросу скотч png" id="12" name="Picture 1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51243" y="4570045"/>
            <a:ext cx="598334" cy="5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артинки по запросу рука с ручкой png" id="13" name="Picture 11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rot="20021430">
            <a:off x="93121" y="3551175"/>
            <a:ext cx="3134803" cy="20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11480" cy="562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tatic.tildacdn.com/tild3838-6132-4266-b734-633864313661/Elena_Rychagova_scr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27375" cy="56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65029" cy="54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1" y="481027"/>
            <a:ext cx="46805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Графический </a:t>
            </a:r>
            <a:r>
              <a:rPr lang="ru-RU" sz="2200" dirty="0"/>
              <a:t>способ подачи информации, данных и знаний.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b="1" dirty="0" smtClean="0"/>
              <a:t>Принципы: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200" dirty="0" smtClean="0"/>
              <a:t>содержательность;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200" dirty="0" smtClean="0"/>
              <a:t>смысл;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200" dirty="0" smtClean="0"/>
              <a:t>легкость восприятия;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200" dirty="0" smtClean="0"/>
              <a:t>аллегоричность</a:t>
            </a:r>
            <a:r>
              <a:rPr lang="ru-RU" sz="2200" dirty="0"/>
              <a:t>.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b="1" dirty="0" smtClean="0"/>
              <a:t>Формы: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200" dirty="0" smtClean="0"/>
              <a:t>таблицы</a:t>
            </a:r>
            <a:r>
              <a:rPr lang="ru-RU" sz="2200" dirty="0"/>
              <a:t>, </a:t>
            </a:r>
            <a:endParaRPr lang="ru-RU" sz="2200" dirty="0" smtClean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200" dirty="0" smtClean="0"/>
              <a:t>диаграммы,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sz="2200" dirty="0" smtClean="0"/>
              <a:t> </a:t>
            </a:r>
            <a:r>
              <a:rPr lang="ru-RU" sz="2200" dirty="0"/>
              <a:t>графические </a:t>
            </a:r>
            <a:r>
              <a:rPr lang="ru-RU" sz="2200" dirty="0" smtClean="0"/>
              <a:t>элементы.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955" y="454354"/>
            <a:ext cx="356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Инфографика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3506432" cy="280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229200"/>
            <a:ext cx="842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Основная функция </a:t>
            </a:r>
            <a:r>
              <a:rPr lang="ru-RU" sz="2400" dirty="0" err="1"/>
              <a:t>инфографики</a:t>
            </a:r>
            <a:r>
              <a:rPr lang="ru-RU" sz="2400" dirty="0"/>
              <a:t> – информировать, представлять большой объем информации в организованном виде, удобном для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366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9761" y="332657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>
                <a:cs typeface="Times New Roman" pitchFamily="18" charset="0"/>
              </a:rPr>
              <a:t>Образовательный процесс строится на передаче информации, поэтому многие ученые обращали внимание на </a:t>
            </a:r>
            <a:r>
              <a:rPr lang="ru-RU" sz="2000" b="1" dirty="0" smtClean="0">
                <a:cs typeface="Times New Roman" pitchFamily="18" charset="0"/>
              </a:rPr>
              <a:t>роль наглядного представления информации в обучении</a:t>
            </a:r>
            <a:r>
              <a:rPr lang="ru-RU" sz="2000" dirty="0" smtClean="0">
                <a:cs typeface="Times New Roman" pitchFamily="18" charset="0"/>
              </a:rPr>
              <a:t>.</a:t>
            </a:r>
          </a:p>
          <a:p>
            <a:pPr indent="354013" algn="just"/>
            <a:endParaRPr lang="ru-RU" sz="2000" dirty="0" smtClean="0">
              <a:cs typeface="Times New Roman" pitchFamily="18" charset="0"/>
            </a:endParaRPr>
          </a:p>
          <a:p>
            <a:pPr indent="354013" algn="just"/>
            <a:r>
              <a:rPr lang="ru-RU" sz="2000" b="1" i="1" dirty="0" smtClean="0">
                <a:cs typeface="Times New Roman" pitchFamily="18" charset="0"/>
              </a:rPr>
              <a:t>Б.Г. Ананьев </a:t>
            </a:r>
            <a:r>
              <a:rPr lang="ru-RU" sz="2000" dirty="0" smtClean="0">
                <a:cs typeface="Times New Roman" pitchFamily="18" charset="0"/>
              </a:rPr>
              <a:t>и </a:t>
            </a:r>
            <a:r>
              <a:rPr lang="ru-RU" sz="2000" b="1" i="1" dirty="0" smtClean="0">
                <a:cs typeface="Times New Roman" pitchFamily="18" charset="0"/>
              </a:rPr>
              <a:t>А.Н. Леонтьев </a:t>
            </a:r>
            <a:r>
              <a:rPr lang="ru-RU" sz="2000" dirty="0" smtClean="0">
                <a:cs typeface="Times New Roman" pitchFamily="18" charset="0"/>
              </a:rPr>
              <a:t>высказывали идеи о тесной связи использования особой наглядности в процессе формирования понятий и развитием внутренних </a:t>
            </a:r>
            <a:r>
              <a:rPr lang="ru-RU" sz="2000" dirty="0">
                <a:cs typeface="Times New Roman" pitchFamily="18" charset="0"/>
              </a:rPr>
              <a:t>идеальных</a:t>
            </a:r>
            <a:r>
              <a:rPr lang="ru-RU" sz="2000" dirty="0" smtClean="0">
                <a:cs typeface="Times New Roman" pitchFamily="18" charset="0"/>
              </a:rPr>
              <a:t> психических процессов обобщения, абстрагирования, систематизации и т. п.</a:t>
            </a:r>
          </a:p>
          <a:p>
            <a:pPr indent="354013" algn="just"/>
            <a:r>
              <a:rPr lang="ru-RU" sz="2000" b="1" i="1" dirty="0" smtClean="0">
                <a:cs typeface="Times New Roman" pitchFamily="18" charset="0"/>
              </a:rPr>
              <a:t>Л.В. </a:t>
            </a:r>
            <a:r>
              <a:rPr lang="ru-RU" sz="2000" b="1" i="1" dirty="0" err="1" smtClean="0">
                <a:cs typeface="Times New Roman" pitchFamily="18" charset="0"/>
              </a:rPr>
              <a:t>Занков</a:t>
            </a:r>
            <a:r>
              <a:rPr lang="ru-RU" sz="2000" b="1" i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исследовал влияние использования графической наглядности на развитие мышления учащихся и овладение ими теоретическими знаниями,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способы сочетания наглядности и слова </a:t>
            </a:r>
            <a:r>
              <a:rPr lang="ru-RU" sz="2000" dirty="0" smtClean="0">
                <a:cs typeface="Times New Roman" pitchFamily="18" charset="0"/>
              </a:rPr>
              <a:t>учителя и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выявил наиболее эффективные </a:t>
            </a:r>
            <a:r>
              <a:rPr lang="ru-RU" sz="2000" dirty="0" smtClean="0">
                <a:cs typeface="Times New Roman" pitchFamily="18" charset="0"/>
              </a:rPr>
              <a:t>из них для активизации мыслительной деятельности учащихся.</a:t>
            </a:r>
          </a:p>
          <a:p>
            <a:pPr indent="354013" algn="just"/>
            <a:r>
              <a:rPr lang="ru-RU" sz="2000" b="1" i="1" dirty="0" smtClean="0">
                <a:cs typeface="Times New Roman" pitchFamily="18" charset="0"/>
              </a:rPr>
              <a:t>Л.Я. Зорина </a:t>
            </a:r>
            <a:r>
              <a:rPr lang="ru-RU" sz="2000" dirty="0" smtClean="0">
                <a:cs typeface="Times New Roman" pitchFamily="18" charset="0"/>
              </a:rPr>
              <a:t>раскрыла связь между применением схематической наглядности и систематичностью знаний учащихся. </a:t>
            </a:r>
          </a:p>
          <a:p>
            <a:pPr indent="354013" algn="just"/>
            <a:r>
              <a:rPr lang="ru-RU" sz="2000" b="1" i="1" dirty="0" smtClean="0">
                <a:cs typeface="Times New Roman" pitchFamily="18" charset="0"/>
              </a:rPr>
              <a:t>Н.С. Рождественский </a:t>
            </a:r>
            <a:r>
              <a:rPr lang="ru-RU" sz="2000" dirty="0" smtClean="0">
                <a:cs typeface="Times New Roman" pitchFamily="18" charset="0"/>
              </a:rPr>
              <a:t>и </a:t>
            </a:r>
            <a:r>
              <a:rPr lang="ru-RU" sz="2000" b="1" i="1" dirty="0" smtClean="0">
                <a:cs typeface="Times New Roman" pitchFamily="18" charset="0"/>
              </a:rPr>
              <a:t>Т.Г. </a:t>
            </a:r>
            <a:r>
              <a:rPr lang="ru-RU" sz="2000" b="1" i="1" dirty="0" err="1" smtClean="0">
                <a:cs typeface="Times New Roman" pitchFamily="18" charset="0"/>
              </a:rPr>
              <a:t>Рамзаева</a:t>
            </a:r>
            <a:r>
              <a:rPr lang="ru-RU" sz="2000" b="1" i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считали, что широкое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использование </a:t>
            </a:r>
            <a:r>
              <a:rPr lang="ru-RU" sz="2000" dirty="0" smtClean="0">
                <a:cs typeface="Times New Roman" pitchFamily="18" charset="0"/>
              </a:rPr>
              <a:t>схем, таблиц, выделение языкового материала шрифтом, цветом, особыми значками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приобретают большое значение </a:t>
            </a:r>
            <a:r>
              <a:rPr lang="ru-RU" sz="2000" dirty="0" smtClean="0">
                <a:cs typeface="Times New Roman" pitchFamily="18" charset="0"/>
              </a:rPr>
              <a:t>на всех этапах обучения и особенно при обобщении.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" r="44"/>
          <a:stretch/>
        </p:blipFill>
        <p:spPr bwMode="auto">
          <a:xfrm>
            <a:off x="16863" y="404664"/>
            <a:ext cx="9144001" cy="597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8786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5.infourok.ru/uploads/ex/02dd/000a76a4-ed7f68f9/img8.jpg" id="512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48" y="1041991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955" y="454354"/>
            <a:ext cx="864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3600">
                <a:solidFill>
                  <a:schemeClr val="tx2">
                    <a:lumMod val="75000"/>
                  </a:schemeClr>
                </a:solidFill>
              </a:rPr>
              <a:t>Виды </a:t>
            </a:r>
            <a:r>
              <a:rPr b="1" dirty="0" err="1" lang="ru-RU" smtClean="0" sz="3600">
                <a:solidFill>
                  <a:schemeClr val="tx2">
                    <a:lumMod val="75000"/>
                  </a:schemeClr>
                </a:solidFill>
              </a:rPr>
              <a:t>инфографики</a:t>
            </a:r>
            <a:endParaRPr b="1" dirty="0" lang="ru-RU" sz="28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952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27" y="545875"/>
            <a:ext cx="9170920" cy="538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6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nterfax.by/files/2014-07/1160578-021205-7x14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1" y="188640"/>
            <a:ext cx="7848872" cy="64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/>
        </p:blipFill>
        <p:spPr bwMode="auto">
          <a:xfrm>
            <a:off x="45250" y="188641"/>
            <a:ext cx="423587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00492" y="836712"/>
            <a:ext cx="4570178" cy="53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40493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2977530"/>
            <a:ext cx="5724128" cy="38804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Как создать </a:t>
            </a:r>
            <a:r>
              <a:rPr lang="ru-RU" sz="3600" dirty="0" err="1" smtClean="0"/>
              <a:t>инфографику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4231416" y="4797152"/>
            <a:ext cx="133672" cy="60564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http://www.easel.ly/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4752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ТОП-10 сервисов для создания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инфографики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/>
              <a:t>    </a:t>
            </a:r>
            <a:r>
              <a:rPr lang="en-US" sz="2800" dirty="0" err="1"/>
              <a:t>Canva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dirty="0" err="1"/>
              <a:t>Visme</a:t>
            </a:r>
            <a:endParaRPr lang="en-US" sz="2800" dirty="0"/>
          </a:p>
          <a:p>
            <a:r>
              <a:rPr lang="en-US" sz="2800" dirty="0"/>
              <a:t>    Mind the Graph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TimeGraphics</a:t>
            </a:r>
            <a:endParaRPr lang="en-US" sz="2800" dirty="0"/>
          </a:p>
          <a:p>
            <a:r>
              <a:rPr lang="en-US" sz="2800" dirty="0"/>
              <a:t>    Visually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Easelly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dirty="0" err="1"/>
              <a:t>Venngage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dirty="0" err="1"/>
              <a:t>Infogram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dirty="0" err="1"/>
              <a:t>Piktochart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dirty="0" err="1"/>
              <a:t>BeFunky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4760" y="32129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 образовательном процессе используется </a:t>
            </a:r>
            <a:r>
              <a:rPr lang="ru-RU" sz="2400" b="1" dirty="0" err="1"/>
              <a:t>инфографика</a:t>
            </a:r>
            <a:r>
              <a:rPr lang="ru-RU" sz="2400" b="1" dirty="0"/>
              <a:t> следующих типов: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инструкция;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памятка;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плакат;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путеводитель;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статистика.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68" y="1319572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Сайты с готовой </a:t>
            </a:r>
            <a:r>
              <a:rPr lang="ru-RU" b="1" dirty="0" err="1" smtClean="0"/>
              <a:t>инфографикой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http</a:t>
            </a:r>
            <a:r>
              <a:rPr lang="ru-RU" dirty="0"/>
              <a:t>://ria.ru/infografika – сайт Агентства РИА Новости</a:t>
            </a:r>
          </a:p>
          <a:p>
            <a:r>
              <a:rPr lang="ru-RU" dirty="0"/>
              <a:t>http://infogra.ru/ – сетевое сообщество дизайнеров, </a:t>
            </a:r>
            <a:r>
              <a:rPr lang="ru-RU" dirty="0" err="1"/>
              <a:t>инфодизайнеров</a:t>
            </a:r>
            <a:r>
              <a:rPr lang="ru-RU" dirty="0"/>
              <a:t> и визуализаторов.</a:t>
            </a:r>
          </a:p>
          <a:p>
            <a:r>
              <a:rPr lang="ru-RU" dirty="0"/>
              <a:t>http://mercator.ru/ – сайт компании – Меркатор‖ </a:t>
            </a:r>
            <a:r>
              <a:rPr lang="ru-RU" dirty="0" smtClean="0"/>
              <a:t>http</a:t>
            </a:r>
            <a:r>
              <a:rPr lang="ru-RU" dirty="0"/>
              <a:t>://ed-today.ru/infografika – примеры </a:t>
            </a:r>
            <a:r>
              <a:rPr lang="ru-RU" dirty="0" err="1"/>
              <a:t>инфографики</a:t>
            </a:r>
            <a:r>
              <a:rPr lang="ru-RU" dirty="0"/>
              <a:t> по проблемам </a:t>
            </a:r>
            <a:r>
              <a:rPr lang="ru-RU" dirty="0" smtClean="0"/>
              <a:t>образования</a:t>
            </a:r>
            <a:r>
              <a:rPr lang="ru-RU" dirty="0"/>
              <a:t>.</a:t>
            </a:r>
          </a:p>
          <a:p>
            <a:r>
              <a:rPr lang="ru-RU" dirty="0"/>
              <a:t>http://infographics.wciom.ru/ – </a:t>
            </a:r>
            <a:r>
              <a:rPr lang="ru-RU" dirty="0" err="1"/>
              <a:t>инфографика</a:t>
            </a:r>
            <a:r>
              <a:rPr lang="ru-RU" dirty="0"/>
              <a:t> Всероссийского центра </a:t>
            </a:r>
            <a:r>
              <a:rPr lang="ru-RU" dirty="0" smtClean="0"/>
              <a:t>изучения общественного </a:t>
            </a:r>
            <a:r>
              <a:rPr lang="ru-RU" dirty="0"/>
              <a:t>мнения.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685823"/>
              </p:ext>
            </p:extLst>
          </p:nvPr>
        </p:nvGraphicFramePr>
        <p:xfrm>
          <a:off x="457200" y="116632"/>
          <a:ext cx="82296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93739"/>
            <a:ext cx="4429495" cy="295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3463"/>
            <a:ext cx="4248472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8 бесплатных инструментов для создания интерактивных визуализаций данных без необходимости написания кода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6057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4" y="1772816"/>
            <a:ext cx="867387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Наглядность –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«золотое правило дидактики»</a:t>
            </a:r>
          </a:p>
        </p:txBody>
      </p:sp>
      <p:pic>
        <p:nvPicPr>
          <p:cNvPr id="4098" name="Picture 2" descr="D:\YandexDisk\Скриншоты\2021-08-25_07-50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115" cy="68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i="1" dirty="0" smtClean="0"/>
              <a:t>Интерактивная диаграмма «Сведения </a:t>
            </a:r>
            <a:r>
              <a:rPr lang="ru-RU" sz="3100" i="1" dirty="0"/>
              <a:t>о численности населения </a:t>
            </a:r>
            <a:r>
              <a:rPr lang="ru-RU" sz="3100" i="1" dirty="0" smtClean="0"/>
              <a:t>разных стран»</a:t>
            </a:r>
            <a:endParaRPr lang="ru-RU" dirty="0"/>
          </a:p>
        </p:txBody>
      </p:sp>
      <p:pic>
        <p:nvPicPr>
          <p:cNvPr id="3074" name="Picture 2" descr="https://lh5.googleusercontent.com/8OihthfU5sKCZ3FY6Tr4vV8Ms7nvb1poLdhXmU4SgG4AhbVVOPzaiVIj3LdxD3V92cQtiDQOXLZDQKfHWNWlwUS7eXDqVTh5fVU3E9BTUdzr3dtBWbUBXv_EOjJ55OT3oxoDB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8177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YandexDisk\Скриншоты\2021-08-23_23-1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90071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qrcoder.ru/code/?https%3A%2F%2Fyastatic.net%2Fs3%2Fhome%2Fcovers%2Fgagarin%2F4%2Fgagarin.html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VR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5" y="1600204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Задача виртуальной реальности</a:t>
            </a:r>
            <a:r>
              <a:rPr lang="ru-RU" sz="2400" dirty="0" smtClean="0"/>
              <a:t> — перенести пользователя в полностью искусственно созданный мир. Ее чаще всего используют для проектов симуляции и игр. Именно поэтому максимальный эффект погружения ощущается в специальном шлеме, блокирующем большую часть сигналов извне. </a:t>
            </a:r>
            <a:endParaRPr lang="ru-RU" sz="2400" dirty="0"/>
          </a:p>
        </p:txBody>
      </p:sp>
      <p:sp>
        <p:nvSpPr>
          <p:cNvPr id="4" name="AutoShape 2" descr="https://habrastorage.org/r/w1560/webt/7a/_3/79/7a_379kj7so7x4cysq8kcx7_vn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9" y="1628803"/>
            <a:ext cx="3820581" cy="44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38" y="4869160"/>
            <a:ext cx="8527125" cy="158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Дополненная реальность</a:t>
            </a:r>
            <a:r>
              <a:rPr lang="ru-RU" sz="2800" dirty="0" smtClean="0"/>
              <a:t> —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стирает границу между материальными предметами и компьютерной информацией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AutoShape 2" descr="https://habrastorage.org/webt/p6/1l/uj/p61lujpavvz4tkrw3fajt1bc-a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1" y="1268760"/>
            <a:ext cx="32003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habrastorage.org/r/w1560/webt/dl/ni/12/dlni12iy_lrwvbjzfpderb5iykk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004048" cy="25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064896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273050"/>
            <a:ext cx="8287072" cy="869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Отличия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виртуальной и дополненной реальности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404018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Мир, созданный техническими средствами</a:t>
            </a:r>
          </a:p>
          <a:p>
            <a:pPr marL="0" indent="0">
              <a:buNone/>
            </a:pPr>
            <a:endParaRPr lang="ru-RU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Передается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человеку через его ощущения: зрение, слух, обоняние, осязание и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Визуализирует, дополняет реальный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</a:t>
            </a:r>
          </a:p>
          <a:p>
            <a:pPr marL="0" indent="0">
              <a:buNone/>
            </a:pPr>
            <a:endParaRPr lang="ru-RU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Проецирует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внедряет виртуальные объекты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настоящее пространство (на экране компьютера, смартфона, планшета</a:t>
            </a: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467544" y="1412776"/>
            <a:ext cx="4040188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Виртуальная реальность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"/>
          </p:nvPr>
        </p:nvSpPr>
        <p:spPr>
          <a:xfrm>
            <a:off x="4788024" y="1412776"/>
            <a:ext cx="3886200" cy="6400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Дополненная реальность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9" y="228600"/>
            <a:ext cx="8351840" cy="99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дополненной реальности: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1988841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расширяет возможности печатных изданий, позволяя предоставить читателю больше информации, чем печатная поверхность. </a:t>
            </a:r>
          </a:p>
        </p:txBody>
      </p:sp>
      <p:pic>
        <p:nvPicPr>
          <p:cNvPr id="11266" name="Picture 2" descr="http://www.incompany.cr/images/urbana_real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373835"/>
            <a:ext cx="4032448" cy="269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реализации </a:t>
            </a:r>
            <a:r>
              <a:rPr lang="ru-RU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дополненной </a:t>
            </a:r>
            <a:r>
              <a:rPr lang="ru-RU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реальности в образовании: </a:t>
            </a:r>
            <a:r>
              <a:rPr lang="ru-RU" sz="27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учебник физики</a:t>
            </a:r>
            <a:endParaRPr lang="ru-RU" sz="27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s://avatars.mds.yandex.net/get-zen_doc/1592433/pub_5cc426f49a655700b38f3d06_5cc42d866e47b000b322227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4" y="1700808"/>
            <a:ext cx="8180622" cy="46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6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84984"/>
            <a:ext cx="9144000" cy="30634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000" dirty="0"/>
              <a:t>Не только обучающиеся, но и многие люди плохо воспринимают информацию на слух, часть ее не распознается и теряется, часть воспринимается неверно, сухой монолог быстро утомляет, может вызывать </a:t>
            </a:r>
            <a:r>
              <a:rPr lang="ru-RU" sz="3000" dirty="0" err="1"/>
              <a:t>демотивирование</a:t>
            </a:r>
            <a:r>
              <a:rPr lang="ru-RU" sz="3000" dirty="0"/>
              <a:t> обучающихся. </a:t>
            </a:r>
            <a:endParaRPr lang="ru-RU" sz="30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Визуализация подаваемого материала обеспечивает</a:t>
            </a:r>
            <a:r>
              <a:rPr lang="ru-RU" dirty="0"/>
              <a:t> наглядность, четкое восприятие и понимание, возможность многократного обращения к представленной информации, возможность сравнения с предыдущей и последующей информацией.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5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Преимущества визуализации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в обучении:</a:t>
            </a:r>
          </a:p>
        </p:txBody>
      </p:sp>
      <p:sp>
        <p:nvSpPr>
          <p:cNvPr id="4" name="AutoShape 2" descr="https://fsd.multiurok.ru/html/2017/11/03/s_59fc40da3e007/img3.jpg"/>
          <p:cNvSpPr>
            <a:spLocks noChangeAspect="1" noChangeArrowheads="1"/>
          </p:cNvSpPr>
          <p:nvPr/>
        </p:nvSpPr>
        <p:spPr bwMode="auto">
          <a:xfrm>
            <a:off x="155575" y="-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9" y="1621244"/>
            <a:ext cx="85845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+mj-lt"/>
                <a:cs typeface="Times New Roman" pitchFamily="18" charset="0"/>
              </a:rPr>
              <a:t>визуализация </a:t>
            </a:r>
            <a:r>
              <a:rPr lang="ru-RU" sz="2800" b="1" dirty="0">
                <a:latin typeface="+mj-lt"/>
                <a:cs typeface="Times New Roman" pitchFamily="18" charset="0"/>
              </a:rPr>
              <a:t>помогает</a:t>
            </a:r>
            <a:r>
              <a:rPr lang="ru-RU" sz="2800" dirty="0">
                <a:latin typeface="+mj-lt"/>
                <a:cs typeface="Times New Roman" pitchFamily="18" charset="0"/>
              </a:rPr>
              <a:t> учащимся правильно организовывать и анализировать информацию (диаграммы, схемы, рисунки, карты памяти способствуют усвоению больших объемов информации, легко запоминать и прослеживать взаимосвязи между блоками информации);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развивает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критическое мышление;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помогает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учащимся интегрировать новые знания;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позволяет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связывать полученную информацию в целостную картину о том или ином явлении или объекте</a:t>
            </a:r>
            <a:r>
              <a:rPr lang="ru-RU" sz="2800" dirty="0" smtClean="0">
                <a:latin typeface="+mj-lt"/>
                <a:cs typeface="Times New Roman" pitchFamily="18" charset="0"/>
              </a:rPr>
              <a:t>.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688" y="350100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школьном образовании применяются самые разные виды наглядности.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наглядных средств не должно  сводится к простому иллюстрированию</a:t>
            </a: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 целью сделать учебный курс более доступным и легким для усвоения, а быть органичной частью познавательной деятельности учащихся, средством формирования и развития не только наглядно-образного, но и абстрактно-логического мышления.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423"/>
            <a:ext cx="3811977" cy="30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hepresentation.ru/img/tmb/2/154759/b01248fe0180b776d558e350daadb6e0-800x.jpg"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/>
          <a:stretch/>
        </p:blipFill>
        <p:spPr bwMode="auto">
          <a:xfrm>
            <a:off x="35496" y="116632"/>
            <a:ext cx="9145016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690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 sz="3200">
                <a:solidFill>
                  <a:schemeClr val="tx2">
                    <a:lumMod val="75000"/>
                  </a:schemeClr>
                </a:solidFill>
              </a:rPr>
              <a:t>Генератор пожеланий на новый учебный год</a:t>
            </a:r>
            <a:endParaRPr b="1" dirty="0" lang="ru-RU" sz="32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oogle Shape;1348;p200"/>
          <p:cNvPicPr preferRelativeResize="0"/>
          <p:nvPr/>
        </p:nvPicPr>
        <p:blipFill rotWithShape="1">
          <a:blip r:embed="rId2">
            <a:alphaModFix/>
          </a:blip>
          <a:srcRect b="-56"/>
          <a:stretch/>
        </p:blipFill>
        <p:spPr>
          <a:xfrm>
            <a:off x="1763688" y="1484783"/>
            <a:ext cx="5607699" cy="483405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0457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Профессор Государственного университета в штате Огайо </a:t>
            </a:r>
            <a:r>
              <a:rPr b="1" dirty="0" i="1" lang="ru-RU" sz="2000">
                <a:latin typeface="+mn-lt"/>
                <a:ea typeface="+mn-ea"/>
                <a:cs charset="0" pitchFamily="18" typeface="Times New Roman"/>
              </a:rPr>
              <a:t>Эдгар Дейл </a:t>
            </a:r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в конце шестидесятых годов прошлого века экспериментировал с разными способами подачи материала. Результаты он оформил в виде картинки, названной «</a:t>
            </a:r>
            <a:r>
              <a:rPr b="1" dirty="0" lang="ru-RU" sz="2000">
                <a:latin typeface="+mn-lt"/>
                <a:ea typeface="+mn-ea"/>
                <a:cs charset="0" pitchFamily="18" typeface="Times New Roman"/>
              </a:rPr>
              <a:t>конусом опыта Дейла</a:t>
            </a:r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» («</a:t>
            </a:r>
            <a:r>
              <a:rPr dirty="0" err="1" lang="ru-RU" sz="2000">
                <a:latin typeface="+mn-lt"/>
                <a:ea typeface="+mn-ea"/>
                <a:cs charset="0" pitchFamily="18" typeface="Times New Roman"/>
              </a:rPr>
              <a:t>Dale’s</a:t>
            </a:r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 </a:t>
            </a:r>
            <a:r>
              <a:rPr dirty="0" err="1" lang="ru-RU" sz="2000">
                <a:latin typeface="+mn-lt"/>
                <a:ea typeface="+mn-ea"/>
                <a:cs charset="0" pitchFamily="18" typeface="Times New Roman"/>
              </a:rPr>
              <a:t>cone</a:t>
            </a:r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 </a:t>
            </a:r>
            <a:r>
              <a:rPr dirty="0" err="1" lang="ru-RU" sz="2000">
                <a:latin typeface="+mn-lt"/>
                <a:ea typeface="+mn-ea"/>
                <a:cs charset="0" pitchFamily="18" typeface="Times New Roman"/>
              </a:rPr>
              <a:t>of</a:t>
            </a:r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 </a:t>
            </a:r>
            <a:r>
              <a:rPr dirty="0" err="1" lang="ru-RU" sz="2000">
                <a:latin typeface="+mn-lt"/>
                <a:ea typeface="+mn-ea"/>
                <a:cs charset="0" pitchFamily="18" typeface="Times New Roman"/>
              </a:rPr>
              <a:t>experience</a:t>
            </a:r>
            <a:r>
              <a:rPr dirty="0" lang="ru-RU" sz="2000">
                <a:latin typeface="+mn-lt"/>
                <a:ea typeface="+mn-ea"/>
                <a:cs charset="0" pitchFamily="18" typeface="Times New Roman"/>
              </a:rPr>
              <a:t>»). </a:t>
            </a:r>
          </a:p>
        </p:txBody>
      </p:sp>
      <p:sp>
        <p:nvSpPr>
          <p:cNvPr descr="https://soulfun.net/wp-content/auploads/857226/konus_edgara_deyla.jpg" id="4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" r="24"/>
          <a:stretch/>
        </p:blipFill>
        <p:spPr bwMode="auto">
          <a:xfrm>
            <a:off x="35498" y="1628800"/>
            <a:ext cx="904659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1074" y="2420888"/>
            <a:ext cx="88089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1069" y="3068960"/>
            <a:ext cx="88089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1069" y="4580731"/>
            <a:ext cx="88089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1071" y="5157192"/>
            <a:ext cx="672068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1073" y="3645024"/>
            <a:ext cx="571256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1072" y="2780928"/>
            <a:ext cx="513650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865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60225"/>
            <a:ext cx="9144000" cy="2088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Визуализация</a:t>
            </a:r>
            <a:r>
              <a:rPr lang="ru-RU" sz="2800" b="1" dirty="0"/>
              <a:t> </a:t>
            </a:r>
            <a:r>
              <a:rPr lang="ru-RU" sz="2800" dirty="0"/>
              <a:t>(от лат. </a:t>
            </a:r>
            <a:r>
              <a:rPr lang="ru-RU" sz="2800" b="1" dirty="0" err="1"/>
              <a:t>visualis</a:t>
            </a:r>
            <a:r>
              <a:rPr lang="ru-RU" sz="2800" dirty="0"/>
              <a:t>, «зрительный») – общее название приёмов представления числовой информации или физического явления в виде, удобном для зрительного наблюдения и анализа.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224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000" dirty="0" smtClean="0"/>
              <a:t>Термин </a:t>
            </a:r>
            <a:r>
              <a:rPr lang="ru-RU" sz="3000" dirty="0"/>
              <a:t>«</a:t>
            </a:r>
            <a:r>
              <a:rPr lang="ru-RU" sz="3000" b="1" dirty="0"/>
              <a:t>визуализация </a:t>
            </a:r>
            <a:r>
              <a:rPr lang="ru-RU" sz="3000" b="1" dirty="0" smtClean="0"/>
              <a:t>информации</a:t>
            </a:r>
            <a:r>
              <a:rPr lang="ru-RU" sz="3000" dirty="0"/>
              <a:t>» впервые появился в работах американских исследователей </a:t>
            </a:r>
            <a:r>
              <a:rPr lang="ru-RU" sz="3000" dirty="0" err="1" smtClean="0"/>
              <a:t>Робертсона</a:t>
            </a:r>
            <a:r>
              <a:rPr lang="ru-RU" sz="3000" dirty="0"/>
              <a:t>, Гарда и </a:t>
            </a:r>
            <a:r>
              <a:rPr lang="ru-RU" sz="3000" dirty="0" err="1"/>
              <a:t>Макинлея</a:t>
            </a:r>
            <a:r>
              <a:rPr lang="ru-RU" sz="3000" dirty="0"/>
              <a:t> в конце 80-х годов прошлого века. </a:t>
            </a:r>
            <a:endParaRPr lang="ru-RU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684161"/>
            <a:ext cx="8229600" cy="320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/>
              <a:t>Целью визуализации </a:t>
            </a:r>
            <a:r>
              <a:rPr lang="ru-RU" sz="2800" dirty="0" smtClean="0"/>
              <a:t>является</a:t>
            </a:r>
            <a:r>
              <a:rPr lang="ru-RU" sz="2800" b="1" dirty="0" smtClean="0"/>
              <a:t> передача данных.</a:t>
            </a:r>
            <a:r>
              <a:rPr lang="ru-RU" sz="28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Визуализация информации </a:t>
            </a:r>
            <a:r>
              <a:rPr lang="ru-RU" sz="2800" b="1" dirty="0" smtClean="0"/>
              <a:t>–</a:t>
            </a:r>
            <a:r>
              <a:rPr lang="ru-RU" sz="2800" dirty="0" smtClean="0"/>
              <a:t> это процесс представления абстрактных данных в виде изображений, которые могут помочь в понимании смысла данных.</a:t>
            </a:r>
          </a:p>
          <a:p>
            <a:pPr marL="0" indent="0">
              <a:buFont typeface="Arial" pitchFamily="34" charset="0"/>
              <a:buNone/>
            </a:pPr>
            <a:endParaRPr lang="ru-RU" sz="3000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5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635896" y="3017452"/>
            <a:ext cx="1620000" cy="1599152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51578" y="3107455"/>
            <a:ext cx="1485000" cy="1465889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(граница и черта) 6"/>
          <p:cNvSpPr/>
          <p:nvPr/>
        </p:nvSpPr>
        <p:spPr>
          <a:xfrm flipH="1">
            <a:off x="539550" y="2291999"/>
            <a:ext cx="2689925" cy="129614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861"/>
              <a:gd name="adj6" fmla="val -28259"/>
            </a:avLst>
          </a:prstGeom>
          <a:gradFill flip="none" rotWithShape="1">
            <a:gsLst>
              <a:gs pos="48000">
                <a:schemeClr val="accent4">
                  <a:lumMod val="5000"/>
                  <a:lumOff val="95000"/>
                  <a:alpha val="75000"/>
                </a:schemeClr>
              </a:gs>
              <a:gs pos="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97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комплекс </a:t>
            </a:r>
            <a:r>
              <a:rPr lang="ru-RU" sz="2400" dirty="0"/>
              <a:t>учебных знаний</a:t>
            </a:r>
          </a:p>
          <a:p>
            <a:pPr lvl="0" algn="ctr"/>
            <a:endParaRPr lang="ru-RU" sz="2400" dirty="0"/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5844438" y="2292001"/>
            <a:ext cx="2760010" cy="129614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244"/>
              <a:gd name="adj6" fmla="val -29840"/>
            </a:avLst>
          </a:prstGeom>
          <a:gradFill flip="none" rotWithShape="1">
            <a:gsLst>
              <a:gs pos="48000">
                <a:schemeClr val="accent4">
                  <a:lumMod val="5000"/>
                  <a:lumOff val="95000"/>
                  <a:alpha val="75000"/>
                </a:schemeClr>
              </a:gs>
              <a:gs pos="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97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/>
              <a:t>визуальные способы </a:t>
            </a:r>
            <a:r>
              <a:rPr lang="ru-RU" sz="2400" dirty="0" smtClean="0"/>
              <a:t>представления знаний</a:t>
            </a:r>
            <a:endParaRPr lang="ru-RU" sz="2400" dirty="0"/>
          </a:p>
        </p:txBody>
      </p:sp>
      <p:sp>
        <p:nvSpPr>
          <p:cNvPr id="10" name="Выноска 2 (граница и черта) 9"/>
          <p:cNvSpPr/>
          <p:nvPr/>
        </p:nvSpPr>
        <p:spPr>
          <a:xfrm flipH="1">
            <a:off x="539549" y="4128433"/>
            <a:ext cx="2524567" cy="17639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56"/>
              <a:gd name="adj6" fmla="val -21614"/>
            </a:avLst>
          </a:prstGeom>
          <a:gradFill flip="none" rotWithShape="1">
            <a:gsLst>
              <a:gs pos="48000">
                <a:schemeClr val="accent4">
                  <a:lumMod val="5000"/>
                  <a:lumOff val="95000"/>
                  <a:alpha val="75000"/>
                </a:schemeClr>
              </a:gs>
              <a:gs pos="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97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визуально-технические </a:t>
            </a:r>
            <a:r>
              <a:rPr lang="ru-RU" sz="2400" dirty="0"/>
              <a:t>средства передачи информации</a:t>
            </a: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5844443" y="4128433"/>
            <a:ext cx="2620583" cy="17639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42"/>
              <a:gd name="adj6" fmla="val -23857"/>
            </a:avLst>
          </a:prstGeom>
          <a:gradFill flip="none" rotWithShape="1">
            <a:gsLst>
              <a:gs pos="48000">
                <a:schemeClr val="accent4">
                  <a:lumMod val="5000"/>
                  <a:lumOff val="95000"/>
                  <a:alpha val="75000"/>
                </a:schemeClr>
              </a:gs>
              <a:gs pos="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97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набор </a:t>
            </a:r>
            <a:r>
              <a:rPr lang="ru-RU" sz="2400" dirty="0"/>
              <a:t>психологических приемов </a:t>
            </a:r>
            <a:r>
              <a:rPr lang="ru-RU" sz="2400" dirty="0" smtClean="0"/>
              <a:t>развития </a:t>
            </a:r>
            <a:r>
              <a:rPr lang="ru-RU" sz="2400" dirty="0"/>
              <a:t>визуального мышления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9" y="476672"/>
            <a:ext cx="8403608" cy="178076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Слагаемые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Bebas Neue Bold" pitchFamily="34" charset="-52"/>
              </a:rPr>
              <a:t>технологии визуализации </a:t>
            </a:r>
            <a:br>
              <a:rPr lang="ru-RU" sz="4000" b="1" dirty="0">
                <a:solidFill>
                  <a:srgbClr val="C00000"/>
                </a:solidFill>
                <a:latin typeface="Bebas Neue Bold" pitchFamily="34" charset="-52"/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Bebas Neue Bold" pitchFamily="34" charset="-52"/>
              </a:rPr>
              <a:t>учебной информации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57" y="3216374"/>
            <a:ext cx="1491073" cy="1451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YandexDisk\Скриншоты\2021-08-25_07-50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2"/>
            <a:ext cx="9144000" cy="68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165761"/>
            <a:ext cx="5004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 sz="2400"/>
              <a:t>Временная </a:t>
            </a:r>
            <a:r>
              <a:rPr dirty="0" lang="ru-RU" sz="2400"/>
              <a:t>шкала, прямой отрезок, на который в хронологической последовательности наносятся события. </a:t>
            </a:r>
            <a:endParaRPr dirty="0" lang="ru-RU" smtClean="0" sz="2400"/>
          </a:p>
          <a:p>
            <a:endParaRPr dirty="0" lang="ru-RU" smtClean="0" sz="2400"/>
          </a:p>
          <a:p>
            <a:r>
              <a:rPr b="1" dirty="0" lang="ru-RU" smtClean="0" sz="2400"/>
              <a:t>Используется:</a:t>
            </a:r>
          </a:p>
          <a:p>
            <a:r>
              <a:rPr dirty="0" lang="ru-RU" smtClean="0" sz="2400">
                <a:cs charset="0" panose="02020603050405020304" pitchFamily="18" typeface="Times New Roman"/>
              </a:rPr>
              <a:t>‒ </a:t>
            </a:r>
            <a:r>
              <a:rPr dirty="0" lang="ru-RU" smtClean="0" sz="2400"/>
              <a:t>работа </a:t>
            </a:r>
            <a:r>
              <a:rPr dirty="0" lang="ru-RU" sz="2400"/>
              <a:t>с биографиями или творчеством </a:t>
            </a:r>
            <a:r>
              <a:rPr dirty="0" lang="ru-RU" smtClean="0" sz="2400"/>
              <a:t>писателя;</a:t>
            </a:r>
          </a:p>
          <a:p>
            <a:r>
              <a:rPr dirty="0" lang="ru-RU" sz="2400">
                <a:cs charset="0" panose="02020603050405020304" pitchFamily="18" typeface="Times New Roman"/>
              </a:rPr>
              <a:t>‒</a:t>
            </a:r>
            <a:r>
              <a:rPr dirty="0" lang="ru-RU" smtClean="0" sz="2400"/>
              <a:t> формирование </a:t>
            </a:r>
            <a:r>
              <a:rPr dirty="0" lang="ru-RU" sz="2400"/>
              <a:t>у учащихся системного взгляда на исторические </a:t>
            </a:r>
            <a:r>
              <a:rPr dirty="0" lang="ru-RU" smtClean="0" sz="2400"/>
              <a:t>процессы;</a:t>
            </a:r>
          </a:p>
          <a:p>
            <a:r>
              <a:rPr dirty="0" lang="ru-RU" smtClean="0" sz="2400">
                <a:cs charset="0" panose="02020603050405020304" pitchFamily="18" typeface="Times New Roman"/>
              </a:rPr>
              <a:t>‒</a:t>
            </a:r>
            <a:r>
              <a:rPr dirty="0" lang="ru-RU" smtClean="0" sz="2400"/>
              <a:t> </a:t>
            </a:r>
            <a:r>
              <a:rPr dirty="0" lang="ru-RU" sz="2400"/>
              <a:t>управление </a:t>
            </a:r>
            <a:r>
              <a:rPr dirty="0" lang="ru-RU" smtClean="0" sz="2400"/>
              <a:t>проектами (помогают видеть </a:t>
            </a:r>
            <a:r>
              <a:rPr dirty="0" lang="ru-RU" sz="2400"/>
              <a:t>этапы реализации проекта, сроки его </a:t>
            </a:r>
            <a:r>
              <a:rPr dirty="0" lang="ru-RU" smtClean="0" sz="2400"/>
              <a:t>окончания).</a:t>
            </a:r>
            <a:endParaRPr dirty="0"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2"/>
            <a:ext cx="356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err="1" lang="ru-RU" sz="3600">
                <a:solidFill>
                  <a:schemeClr val="tx2">
                    <a:lumMod val="75000"/>
                  </a:schemeClr>
                </a:solidFill>
              </a:rPr>
              <a:t>Таймлайн</a:t>
            </a:r>
            <a:endParaRPr b="1" dirty="0" lang="ru-RU" sz="3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686" y="836037"/>
            <a:ext cx="4005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>
                <a:latin charset="0" panose="02020603050405020304" pitchFamily="18" typeface="Times New Roman"/>
                <a:ea charset="0" panose="020F0502020204030204" pitchFamily="34" typeface="Calibri"/>
              </a:rPr>
              <a:t>(</a:t>
            </a:r>
            <a:r>
              <a:rPr dirty="0" lang="ru-RU" smtClean="0" sz="2000">
                <a:ea charset="0" panose="020F0502020204030204" pitchFamily="34" typeface="Calibri"/>
              </a:rPr>
              <a:t>англ</a:t>
            </a:r>
            <a:r>
              <a:rPr dirty="0" lang="ru-RU" sz="2000">
                <a:ea charset="0" panose="020F0502020204030204" pitchFamily="34" typeface="Calibri"/>
              </a:rPr>
              <a:t>. </a:t>
            </a:r>
            <a:r>
              <a:rPr dirty="0" err="1" lang="ru-RU" sz="2000">
                <a:ea charset="0" panose="020F0502020204030204" pitchFamily="34" typeface="Calibri"/>
              </a:rPr>
              <a:t>timeline</a:t>
            </a:r>
            <a:r>
              <a:rPr dirty="0" lang="ru-RU" sz="2000">
                <a:ea charset="0" panose="020F0502020204030204" pitchFamily="34" typeface="Calibri"/>
              </a:rPr>
              <a:t> – </a:t>
            </a:r>
            <a:r>
              <a:rPr dirty="0" lang="ru-RU" smtClean="0" sz="2000">
                <a:ea charset="0" panose="020F0502020204030204" pitchFamily="34" typeface="Calibri"/>
              </a:rPr>
              <a:t>«</a:t>
            </a:r>
            <a:r>
              <a:rPr dirty="0" lang="ru-RU" sz="2000">
                <a:ea charset="0" panose="020F0502020204030204" pitchFamily="34" typeface="Calibri"/>
              </a:rPr>
              <a:t>линия времени») </a:t>
            </a:r>
            <a:endParaRPr dirty="0" lang="ru-RU"/>
          </a:p>
        </p:txBody>
      </p:sp>
      <p:pic>
        <p:nvPicPr>
          <p:cNvPr descr="Картинки по запросу лента времени"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8" y="1412777"/>
            <a:ext cx="3558071" cy="26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/>
          <a:stretch/>
        </p:blipFill>
        <p:spPr bwMode="auto">
          <a:xfrm>
            <a:off x="251520" y="4509120"/>
            <a:ext cx="3744416" cy="15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4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94f065d56cc062a034738c47176f6d7895953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Другая 4">
      <a:dk1>
        <a:sysClr val="windowText" lastClr="000000"/>
      </a:dk1>
      <a:lt1>
        <a:sysClr val="window" lastClr="FFFFFF"/>
      </a:lt1>
      <a:dk2>
        <a:srgbClr val="0B1B2E"/>
      </a:dk2>
      <a:lt2>
        <a:srgbClr val="EEECE1"/>
      </a:lt2>
      <a:accent1>
        <a:srgbClr val="008DD2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1248</Words>
  <Application>Microsoft Office PowerPoint</Application>
  <PresentationFormat>Экран (4:3)</PresentationFormat>
  <Paragraphs>159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50</vt:i4>
      </vt:variant>
    </vt:vector>
  </HeadingPairs>
  <TitlesOfParts>
    <vt:vector size="62" baseType="lpstr">
      <vt:lpstr>Arial</vt:lpstr>
      <vt:lpstr>Bebas Neue Bold</vt:lpstr>
      <vt:lpstr>Calibri</vt:lpstr>
      <vt:lpstr>Calibri Light</vt:lpstr>
      <vt:lpstr>Tahoma</vt:lpstr>
      <vt:lpstr>Times New Roman</vt:lpstr>
      <vt:lpstr>Tw Cen MT</vt:lpstr>
      <vt:lpstr>Wingdings</vt:lpstr>
      <vt:lpstr>Wingdings 2</vt:lpstr>
      <vt:lpstr>Тема Office</vt:lpstr>
      <vt:lpstr>Обычная</vt:lpstr>
      <vt:lpstr>1_Тема Office</vt:lpstr>
      <vt:lpstr>Современные средства и способы визуализации учебной информации:  дань моде или необходимость</vt:lpstr>
      <vt:lpstr>Презентация PowerPoint</vt:lpstr>
      <vt:lpstr>Презентация PowerPoint</vt:lpstr>
      <vt:lpstr>Наглядность –  «золотое правило дидактики»</vt:lpstr>
      <vt:lpstr>Презентация PowerPoint</vt:lpstr>
      <vt:lpstr>Профессор Государственного университета в штате Огайо Эдгар Дейл в конце шестидесятых годов прошлого века экспериментировал с разными способами подачи материала. Результаты он оформил в виде картинки, названной «конусом опыта Дейла» («Dale’s cone of experience»). </vt:lpstr>
      <vt:lpstr>Визуализация (от лат. visualis, «зрительный») – общее название приёмов представления числовой информации или физического явления в виде, удобном для зрительного наблюдения и анализа.  </vt:lpstr>
      <vt:lpstr>Слагаемые технологии визуализации  учебной информации</vt:lpstr>
      <vt:lpstr>Презентация PowerPoint</vt:lpstr>
      <vt:lpstr>Таймлайн «История появления социальных сетей»</vt:lpstr>
      <vt:lpstr>Таймлайн  «История развития электронной почты»</vt:lpstr>
      <vt:lpstr>Таймлайн  «Эволюция фотоаппаратов»</vt:lpstr>
      <vt:lpstr>Презентация PowerPoint</vt:lpstr>
      <vt:lpstr>Презентация PowerPoint</vt:lpstr>
      <vt:lpstr>36 примеров таймлайнов, шаблоны и советы по дизайну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ментальных карт</vt:lpstr>
      <vt:lpstr>Виды ментальных карт</vt:lpstr>
      <vt:lpstr>Виды ментальных карт</vt:lpstr>
      <vt:lpstr>Виды ментальных карт</vt:lpstr>
      <vt:lpstr>Виды ментальных 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создать инфографику?</vt:lpstr>
      <vt:lpstr>Сайты с готовой инфографикой</vt:lpstr>
      <vt:lpstr>Презентация PowerPoint</vt:lpstr>
      <vt:lpstr>Презентация PowerPoint</vt:lpstr>
      <vt:lpstr>8 бесплатных инструментов для создания интерактивных визуализаций данных без необходимости написания кода </vt:lpstr>
      <vt:lpstr>Интерактивная диаграмма «Сведения о численности населения разных стран»</vt:lpstr>
      <vt:lpstr>Презентация PowerPoint</vt:lpstr>
      <vt:lpstr>VR</vt:lpstr>
      <vt:lpstr>АR</vt:lpstr>
      <vt:lpstr>Отличия  виртуальной и дополненной реальности</vt:lpstr>
      <vt:lpstr>Технология дополненной реальности:</vt:lpstr>
      <vt:lpstr>Примеры реализации дополненной реальности в образовании: учебник физики</vt:lpstr>
      <vt:lpstr>Презентация PowerPoint</vt:lpstr>
      <vt:lpstr>Преимущества визуализации в обучении:</vt:lpstr>
      <vt:lpstr>Презентация PowerPoint</vt:lpstr>
      <vt:lpstr>Генератор пожеланий на новый учебный год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средства визуализации учебной информации:  дань моде или необходимость</dc:title>
  <dc:creator>Пузиновская</dc:creator>
  <cp:lastModifiedBy>user3</cp:lastModifiedBy>
  <cp:revision>103</cp:revision>
  <dcterms:created xsi:type="dcterms:W3CDTF">2021-08-23T07:14:13Z</dcterms:created>
  <dcterms:modified xsi:type="dcterms:W3CDTF">2021-08-25T10:15:26Z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2486973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